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  <p:sldMasterId id="2147483704" r:id="rId3"/>
  </p:sldMasterIdLst>
  <p:notesMasterIdLst>
    <p:notesMasterId r:id="rId29"/>
  </p:notesMasterIdLst>
  <p:handoutMasterIdLst>
    <p:handoutMasterId r:id="rId30"/>
  </p:handoutMasterIdLst>
  <p:sldIdLst>
    <p:sldId id="317" r:id="rId4"/>
    <p:sldId id="287" r:id="rId5"/>
    <p:sldId id="338" r:id="rId6"/>
    <p:sldId id="290" r:id="rId7"/>
    <p:sldId id="339" r:id="rId8"/>
    <p:sldId id="340" r:id="rId9"/>
    <p:sldId id="341" r:id="rId10"/>
    <p:sldId id="342" r:id="rId11"/>
    <p:sldId id="344" r:id="rId12"/>
    <p:sldId id="345" r:id="rId13"/>
    <p:sldId id="347" r:id="rId14"/>
    <p:sldId id="348" r:id="rId15"/>
    <p:sldId id="349" r:id="rId16"/>
    <p:sldId id="350" r:id="rId17"/>
    <p:sldId id="351" r:id="rId18"/>
    <p:sldId id="319" r:id="rId19"/>
    <p:sldId id="293" r:id="rId20"/>
    <p:sldId id="320" r:id="rId21"/>
    <p:sldId id="352" r:id="rId22"/>
    <p:sldId id="353" r:id="rId23"/>
    <p:sldId id="354" r:id="rId24"/>
    <p:sldId id="355" r:id="rId25"/>
    <p:sldId id="356" r:id="rId26"/>
    <p:sldId id="357" r:id="rId27"/>
    <p:sldId id="316" r:id="rId28"/>
  </p:sldIdLst>
  <p:sldSz cx="10693400" cy="756285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22" userDrawn="1">
          <p15:clr>
            <a:srgbClr val="A4A3A4"/>
          </p15:clr>
        </p15:guide>
        <p15:guide id="2" pos="248" userDrawn="1">
          <p15:clr>
            <a:srgbClr val="A4A3A4"/>
          </p15:clr>
        </p15:guide>
        <p15:guide id="3" pos="6488" userDrawn="1">
          <p15:clr>
            <a:srgbClr val="A4A3A4"/>
          </p15:clr>
        </p15:guide>
        <p15:guide id="4" orient="horz" pos="741" userDrawn="1">
          <p15:clr>
            <a:srgbClr val="A4A3A4"/>
          </p15:clr>
        </p15:guide>
        <p15:guide id="5" pos="1426" userDrawn="1">
          <p15:clr>
            <a:srgbClr val="A4A3A4"/>
          </p15:clr>
        </p15:guide>
        <p15:guide id="6" orient="horz" pos="42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1" autoAdjust="0"/>
    <p:restoredTop sz="99822" autoAdjust="0"/>
  </p:normalViewPr>
  <p:slideViewPr>
    <p:cSldViewPr>
      <p:cViewPr>
        <p:scale>
          <a:sx n="70" d="100"/>
          <a:sy n="70" d="100"/>
        </p:scale>
        <p:origin x="-1218" y="-330"/>
      </p:cViewPr>
      <p:guideLst>
        <p:guide orient="horz" pos="1326"/>
        <p:guide orient="horz" pos="4224"/>
        <p:guide pos="248"/>
        <p:guide pos="6440"/>
        <p:guide pos="14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-1842" y="-10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727" cy="493298"/>
          </a:xfrm>
          <a:prstGeom prst="rect">
            <a:avLst/>
          </a:prstGeom>
        </p:spPr>
        <p:txBody>
          <a:bodyPr vert="horz" lIns="83503" tIns="41752" rIns="83503" bIns="41752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940" y="1"/>
            <a:ext cx="2944717" cy="493298"/>
          </a:xfrm>
          <a:prstGeom prst="rect">
            <a:avLst/>
          </a:prstGeom>
        </p:spPr>
        <p:txBody>
          <a:bodyPr vert="horz" lIns="83503" tIns="41752" rIns="83503" bIns="41752" rtlCol="0"/>
          <a:lstStyle>
            <a:lvl1pPr algn="r">
              <a:defRPr sz="1100"/>
            </a:lvl1pPr>
          </a:lstStyle>
          <a:p>
            <a:fld id="{B9F425E6-43DE-4FCB-8D11-2A2D1CA21F5E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81"/>
            <a:ext cx="2945727" cy="493298"/>
          </a:xfrm>
          <a:prstGeom prst="rect">
            <a:avLst/>
          </a:prstGeom>
        </p:spPr>
        <p:txBody>
          <a:bodyPr vert="horz" lIns="83503" tIns="41752" rIns="83503" bIns="41752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940" y="9378881"/>
            <a:ext cx="2944717" cy="493298"/>
          </a:xfrm>
          <a:prstGeom prst="rect">
            <a:avLst/>
          </a:prstGeom>
        </p:spPr>
        <p:txBody>
          <a:bodyPr vert="horz" lIns="83503" tIns="41752" rIns="83503" bIns="41752" rtlCol="0" anchor="b"/>
          <a:lstStyle>
            <a:lvl1pPr algn="r">
              <a:defRPr sz="1100"/>
            </a:lvl1pPr>
          </a:lstStyle>
          <a:p>
            <a:fld id="{A66292DC-1EF5-4750-9ABC-8DF081495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7092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727" cy="493298"/>
          </a:xfrm>
          <a:prstGeom prst="rect">
            <a:avLst/>
          </a:prstGeom>
        </p:spPr>
        <p:txBody>
          <a:bodyPr vert="horz" lIns="83503" tIns="41752" rIns="83503" bIns="41752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940" y="1"/>
            <a:ext cx="2944717" cy="493298"/>
          </a:xfrm>
          <a:prstGeom prst="rect">
            <a:avLst/>
          </a:prstGeom>
        </p:spPr>
        <p:txBody>
          <a:bodyPr vert="horz" lIns="83503" tIns="41752" rIns="83503" bIns="41752" rtlCol="0"/>
          <a:lstStyle>
            <a:lvl1pPr algn="r">
              <a:defRPr sz="1100"/>
            </a:lvl1pPr>
          </a:lstStyle>
          <a:p>
            <a:fld id="{83974339-7419-48B0-9241-6518F4FA470B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739775"/>
            <a:ext cx="52355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503" tIns="41752" rIns="83503" bIns="4175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171" y="4690477"/>
            <a:ext cx="5437333" cy="4443827"/>
          </a:xfrm>
          <a:prstGeom prst="rect">
            <a:avLst/>
          </a:prstGeom>
        </p:spPr>
        <p:txBody>
          <a:bodyPr vert="horz" lIns="83503" tIns="41752" rIns="83503" bIns="4175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81"/>
            <a:ext cx="2945727" cy="493298"/>
          </a:xfrm>
          <a:prstGeom prst="rect">
            <a:avLst/>
          </a:prstGeom>
        </p:spPr>
        <p:txBody>
          <a:bodyPr vert="horz" lIns="83503" tIns="41752" rIns="83503" bIns="41752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940" y="9378881"/>
            <a:ext cx="2944717" cy="493298"/>
          </a:xfrm>
          <a:prstGeom prst="rect">
            <a:avLst/>
          </a:prstGeom>
        </p:spPr>
        <p:txBody>
          <a:bodyPr vert="horz" lIns="83503" tIns="41752" rIns="83503" bIns="41752" rtlCol="0" anchor="b"/>
          <a:lstStyle>
            <a:lvl1pPr algn="r">
              <a:defRPr sz="1100"/>
            </a:lvl1pPr>
          </a:lstStyle>
          <a:p>
            <a:fld id="{136195D5-41C3-4D3E-B955-525C36D8C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695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19"/>
          <p:cNvSpPr/>
          <p:nvPr userDrawn="1"/>
        </p:nvSpPr>
        <p:spPr>
          <a:xfrm>
            <a:off x="8476188" y="5573200"/>
            <a:ext cx="1879600" cy="1816735"/>
          </a:xfrm>
          <a:custGeom>
            <a:avLst/>
            <a:gdLst/>
            <a:ahLst/>
            <a:cxnLst/>
            <a:rect l="l" t="t" r="r" b="b"/>
            <a:pathLst>
              <a:path w="1879600" h="1816734">
                <a:moveTo>
                  <a:pt x="1430997" y="0"/>
                </a:moveTo>
                <a:lnTo>
                  <a:pt x="0" y="520839"/>
                </a:lnTo>
                <a:lnTo>
                  <a:pt x="440677" y="1731568"/>
                </a:lnTo>
                <a:lnTo>
                  <a:pt x="467437" y="1775339"/>
                </a:lnTo>
                <a:lnTo>
                  <a:pt x="507576" y="1804433"/>
                </a:lnTo>
                <a:lnTo>
                  <a:pt x="555747" y="1816370"/>
                </a:lnTo>
                <a:lnTo>
                  <a:pt x="606602" y="1808670"/>
                </a:lnTo>
                <a:lnTo>
                  <a:pt x="1794116" y="1376451"/>
                </a:lnTo>
                <a:lnTo>
                  <a:pt x="1838029" y="1349662"/>
                </a:lnTo>
                <a:lnTo>
                  <a:pt x="1867257" y="1309558"/>
                </a:lnTo>
                <a:lnTo>
                  <a:pt x="1879303" y="1261470"/>
                </a:lnTo>
                <a:lnTo>
                  <a:pt x="1871675" y="1210729"/>
                </a:lnTo>
                <a:lnTo>
                  <a:pt x="1430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20"/>
          <p:cNvSpPr/>
          <p:nvPr userDrawn="1"/>
        </p:nvSpPr>
        <p:spPr>
          <a:xfrm>
            <a:off x="8451528" y="5564230"/>
            <a:ext cx="1930400" cy="1852295"/>
          </a:xfrm>
          <a:custGeom>
            <a:avLst/>
            <a:gdLst/>
            <a:ahLst/>
            <a:cxnLst/>
            <a:rect l="l" t="t" r="r" b="b"/>
            <a:pathLst>
              <a:path w="1930400" h="1852295">
                <a:moveTo>
                  <a:pt x="49301" y="520839"/>
                </a:moveTo>
                <a:lnTo>
                  <a:pt x="0" y="538784"/>
                </a:lnTo>
                <a:lnTo>
                  <a:pt x="440677" y="1749501"/>
                </a:lnTo>
                <a:lnTo>
                  <a:pt x="472109" y="1801420"/>
                </a:lnTo>
                <a:lnTo>
                  <a:pt x="521182" y="1837194"/>
                </a:lnTo>
                <a:lnTo>
                  <a:pt x="569999" y="1850860"/>
                </a:lnTo>
                <a:lnTo>
                  <a:pt x="586752" y="1851774"/>
                </a:lnTo>
                <a:lnTo>
                  <a:pt x="600252" y="1851183"/>
                </a:lnTo>
                <a:lnTo>
                  <a:pt x="613711" y="1849407"/>
                </a:lnTo>
                <a:lnTo>
                  <a:pt x="627061" y="1846443"/>
                </a:lnTo>
                <a:lnTo>
                  <a:pt x="640232" y="1842287"/>
                </a:lnTo>
                <a:lnTo>
                  <a:pt x="758623" y="1799197"/>
                </a:lnTo>
                <a:lnTo>
                  <a:pt x="582441" y="1799197"/>
                </a:lnTo>
                <a:lnTo>
                  <a:pt x="562533" y="1796363"/>
                </a:lnTo>
                <a:lnTo>
                  <a:pt x="525740" y="1779278"/>
                </a:lnTo>
                <a:lnTo>
                  <a:pt x="498766" y="1749899"/>
                </a:lnTo>
                <a:lnTo>
                  <a:pt x="489991" y="1731568"/>
                </a:lnTo>
                <a:lnTo>
                  <a:pt x="49301" y="520839"/>
                </a:lnTo>
                <a:close/>
              </a:path>
              <a:path w="1930400" h="1852295">
                <a:moveTo>
                  <a:pt x="1480299" y="0"/>
                </a:moveTo>
                <a:lnTo>
                  <a:pt x="1430997" y="17945"/>
                </a:lnTo>
                <a:lnTo>
                  <a:pt x="1871675" y="1228674"/>
                </a:lnTo>
                <a:lnTo>
                  <a:pt x="1877727" y="1269082"/>
                </a:lnTo>
                <a:lnTo>
                  <a:pt x="1868093" y="1307423"/>
                </a:lnTo>
                <a:lnTo>
                  <a:pt x="1844782" y="1339416"/>
                </a:lnTo>
                <a:lnTo>
                  <a:pt x="1809800" y="1360779"/>
                </a:lnTo>
                <a:lnTo>
                  <a:pt x="622287" y="1792986"/>
                </a:lnTo>
                <a:lnTo>
                  <a:pt x="582441" y="1799197"/>
                </a:lnTo>
                <a:lnTo>
                  <a:pt x="758623" y="1799197"/>
                </a:lnTo>
                <a:lnTo>
                  <a:pt x="1827745" y="1410081"/>
                </a:lnTo>
                <a:lnTo>
                  <a:pt x="1871247" y="1385799"/>
                </a:lnTo>
                <a:lnTo>
                  <a:pt x="1903871" y="1350411"/>
                </a:lnTo>
                <a:lnTo>
                  <a:pt x="1924068" y="1307230"/>
                </a:lnTo>
                <a:lnTo>
                  <a:pt x="1930290" y="1259565"/>
                </a:lnTo>
                <a:lnTo>
                  <a:pt x="1920989" y="1210729"/>
                </a:lnTo>
                <a:lnTo>
                  <a:pt x="1480299" y="0"/>
                </a:lnTo>
                <a:close/>
              </a:path>
            </a:pathLst>
          </a:custGeom>
          <a:solidFill>
            <a:srgbClr val="F59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1"/>
          <p:cNvSpPr/>
          <p:nvPr userDrawn="1"/>
        </p:nvSpPr>
        <p:spPr>
          <a:xfrm>
            <a:off x="8878206" y="6625401"/>
            <a:ext cx="495934" cy="582295"/>
          </a:xfrm>
          <a:custGeom>
            <a:avLst/>
            <a:gdLst/>
            <a:ahLst/>
            <a:cxnLst/>
            <a:rect l="l" t="t" r="r" b="b"/>
            <a:pathLst>
              <a:path w="495934" h="582295">
                <a:moveTo>
                  <a:pt x="259080" y="0"/>
                </a:moveTo>
                <a:lnTo>
                  <a:pt x="215801" y="8298"/>
                </a:lnTo>
                <a:lnTo>
                  <a:pt x="90859" y="53777"/>
                </a:lnTo>
                <a:lnTo>
                  <a:pt x="52369" y="75230"/>
                </a:lnTo>
                <a:lnTo>
                  <a:pt x="23480" y="106463"/>
                </a:lnTo>
                <a:lnTo>
                  <a:pt x="5565" y="144558"/>
                </a:lnTo>
                <a:lnTo>
                  <a:pt x="0" y="186596"/>
                </a:lnTo>
                <a:lnTo>
                  <a:pt x="8156" y="229659"/>
                </a:lnTo>
                <a:lnTo>
                  <a:pt x="103610" y="491851"/>
                </a:lnTo>
                <a:lnTo>
                  <a:pt x="124415" y="529309"/>
                </a:lnTo>
                <a:lnTo>
                  <a:pt x="154689" y="557630"/>
                </a:lnTo>
                <a:lnTo>
                  <a:pt x="191706" y="575550"/>
                </a:lnTo>
                <a:lnTo>
                  <a:pt x="232743" y="581805"/>
                </a:lnTo>
                <a:lnTo>
                  <a:pt x="244549" y="581295"/>
                </a:lnTo>
                <a:lnTo>
                  <a:pt x="256398" y="579750"/>
                </a:lnTo>
                <a:lnTo>
                  <a:pt x="268232" y="577143"/>
                </a:lnTo>
                <a:lnTo>
                  <a:pt x="279987" y="573448"/>
                </a:lnTo>
                <a:lnTo>
                  <a:pt x="401438" y="529257"/>
                </a:lnTo>
                <a:lnTo>
                  <a:pt x="228588" y="529257"/>
                </a:lnTo>
                <a:lnTo>
                  <a:pt x="196886" y="521503"/>
                </a:lnTo>
                <a:lnTo>
                  <a:pt x="170482" y="502508"/>
                </a:lnTo>
                <a:lnTo>
                  <a:pt x="152924" y="473905"/>
                </a:lnTo>
                <a:lnTo>
                  <a:pt x="57470" y="211739"/>
                </a:lnTo>
                <a:lnTo>
                  <a:pt x="52552" y="178541"/>
                </a:lnTo>
                <a:lnTo>
                  <a:pt x="60577" y="147019"/>
                </a:lnTo>
                <a:lnTo>
                  <a:pt x="108804" y="103091"/>
                </a:lnTo>
                <a:lnTo>
                  <a:pt x="233746" y="57612"/>
                </a:lnTo>
                <a:lnTo>
                  <a:pt x="263122" y="52392"/>
                </a:lnTo>
                <a:lnTo>
                  <a:pt x="371183" y="52392"/>
                </a:lnTo>
                <a:lnTo>
                  <a:pt x="370767" y="51651"/>
                </a:lnTo>
                <a:lnTo>
                  <a:pt x="339489" y="23023"/>
                </a:lnTo>
                <a:lnTo>
                  <a:pt x="301285" y="5357"/>
                </a:lnTo>
                <a:lnTo>
                  <a:pt x="259080" y="0"/>
                </a:lnTo>
                <a:close/>
              </a:path>
              <a:path w="495934" h="582295">
                <a:moveTo>
                  <a:pt x="371183" y="52392"/>
                </a:moveTo>
                <a:lnTo>
                  <a:pt x="263122" y="52392"/>
                </a:lnTo>
                <a:lnTo>
                  <a:pt x="288487" y="56245"/>
                </a:lnTo>
                <a:lnTo>
                  <a:pt x="311359" y="67286"/>
                </a:lnTo>
                <a:lnTo>
                  <a:pt x="330055" y="84743"/>
                </a:lnTo>
                <a:lnTo>
                  <a:pt x="342890" y="107841"/>
                </a:lnTo>
                <a:lnTo>
                  <a:pt x="438305" y="370032"/>
                </a:lnTo>
                <a:lnTo>
                  <a:pt x="443240" y="403216"/>
                </a:lnTo>
                <a:lnTo>
                  <a:pt x="435227" y="434734"/>
                </a:lnTo>
                <a:lnTo>
                  <a:pt x="415929" y="461063"/>
                </a:lnTo>
                <a:lnTo>
                  <a:pt x="387010" y="478681"/>
                </a:lnTo>
                <a:lnTo>
                  <a:pt x="262042" y="524134"/>
                </a:lnTo>
                <a:lnTo>
                  <a:pt x="228588" y="529257"/>
                </a:lnTo>
                <a:lnTo>
                  <a:pt x="401438" y="529257"/>
                </a:lnTo>
                <a:lnTo>
                  <a:pt x="443451" y="506515"/>
                </a:lnTo>
                <a:lnTo>
                  <a:pt x="472341" y="475273"/>
                </a:lnTo>
                <a:lnTo>
                  <a:pt x="490242" y="437175"/>
                </a:lnTo>
                <a:lnTo>
                  <a:pt x="495787" y="395140"/>
                </a:lnTo>
                <a:lnTo>
                  <a:pt x="487607" y="352087"/>
                </a:lnTo>
                <a:lnTo>
                  <a:pt x="392192" y="89896"/>
                </a:lnTo>
                <a:lnTo>
                  <a:pt x="371183" y="52392"/>
                </a:lnTo>
                <a:close/>
              </a:path>
            </a:pathLst>
          </a:custGeom>
          <a:solidFill>
            <a:srgbClr val="F59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22"/>
          <p:cNvSpPr txBox="1"/>
          <p:nvPr userDrawn="1"/>
        </p:nvSpPr>
        <p:spPr>
          <a:xfrm rot="4140000">
            <a:off x="8794974" y="6349572"/>
            <a:ext cx="1150214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25"/>
              </a:lnSpc>
            </a:pPr>
            <a:r>
              <a:rPr sz="2700" b="1" spc="-44" baseline="4629" dirty="0">
                <a:solidFill>
                  <a:srgbClr val="F59C00"/>
                </a:solidFill>
                <a:latin typeface="Gilroy-ExtraBold"/>
                <a:cs typeface="Gilroy-ExtraBold"/>
              </a:rPr>
              <a:t>2</a:t>
            </a:r>
            <a:r>
              <a:rPr sz="2700" b="1" spc="-44" baseline="3086" dirty="0">
                <a:solidFill>
                  <a:srgbClr val="F59C00"/>
                </a:solidFill>
                <a:latin typeface="Gilroy-ExtraBold"/>
                <a:cs typeface="Gilroy-ExtraBold"/>
              </a:rPr>
              <a:t>22</a:t>
            </a:r>
            <a:r>
              <a:rPr sz="2700" b="1" spc="15" baseline="3086" dirty="0">
                <a:solidFill>
                  <a:srgbClr val="F59C00"/>
                </a:solidFill>
                <a:latin typeface="Gilroy-ExtraBold"/>
                <a:cs typeface="Gilroy-ExtraBold"/>
              </a:rPr>
              <a:t>2</a:t>
            </a:r>
            <a:r>
              <a:rPr sz="2700" b="1" baseline="3086" dirty="0">
                <a:solidFill>
                  <a:srgbClr val="F59C00"/>
                </a:solidFill>
                <a:latin typeface="Gilroy-ExtraBold"/>
                <a:cs typeface="Gilroy-ExtraBold"/>
              </a:rPr>
              <a:t> </a:t>
            </a:r>
            <a:r>
              <a:rPr sz="2700" b="1" spc="-37" baseline="3086" dirty="0">
                <a:solidFill>
                  <a:srgbClr val="F59C00"/>
                </a:solidFill>
                <a:latin typeface="Gilroy-ExtraBold"/>
                <a:cs typeface="Gilroy-ExtraBold"/>
              </a:rPr>
              <a:t> </a:t>
            </a:r>
            <a:r>
              <a:rPr sz="2700" b="1" spc="-44" baseline="1543" dirty="0">
                <a:solidFill>
                  <a:srgbClr val="F59C00"/>
                </a:solidFill>
                <a:latin typeface="Gilroy-ExtraBold"/>
                <a:cs typeface="Gilroy-ExtraBold"/>
              </a:rPr>
              <a:t>33</a:t>
            </a:r>
            <a:r>
              <a:rPr sz="1800" b="1" spc="-30" dirty="0">
                <a:solidFill>
                  <a:srgbClr val="F59C00"/>
                </a:solidFill>
                <a:latin typeface="Gilroy-ExtraBold"/>
                <a:cs typeface="Gilroy-ExtraBold"/>
              </a:rPr>
              <a:t>3</a:t>
            </a:r>
            <a:r>
              <a:rPr sz="1800" b="1" spc="10" dirty="0">
                <a:solidFill>
                  <a:srgbClr val="F59C00"/>
                </a:solidFill>
                <a:latin typeface="Gilroy-ExtraBold"/>
                <a:cs typeface="Gilroy-ExtraBold"/>
              </a:rPr>
              <a:t>3</a:t>
            </a:r>
            <a:endParaRPr sz="1800">
              <a:latin typeface="Gilroy-ExtraBold"/>
              <a:cs typeface="Gilroy-ExtraBold"/>
            </a:endParaRPr>
          </a:p>
        </p:txBody>
      </p:sp>
      <p:sp>
        <p:nvSpPr>
          <p:cNvPr id="38" name="object 23"/>
          <p:cNvSpPr/>
          <p:nvPr userDrawn="1"/>
        </p:nvSpPr>
        <p:spPr>
          <a:xfrm>
            <a:off x="7115636" y="2438344"/>
            <a:ext cx="3035300" cy="3721735"/>
          </a:xfrm>
          <a:custGeom>
            <a:avLst/>
            <a:gdLst/>
            <a:ahLst/>
            <a:cxnLst/>
            <a:rect l="l" t="t" r="r" b="b"/>
            <a:pathLst>
              <a:path w="3035300" h="3721735">
                <a:moveTo>
                  <a:pt x="1937181" y="0"/>
                </a:moveTo>
                <a:lnTo>
                  <a:pt x="0" y="705091"/>
                </a:lnTo>
                <a:lnTo>
                  <a:pt x="1097876" y="3721481"/>
                </a:lnTo>
                <a:lnTo>
                  <a:pt x="3035084" y="3016402"/>
                </a:lnTo>
                <a:lnTo>
                  <a:pt x="19371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24"/>
          <p:cNvSpPr/>
          <p:nvPr userDrawn="1"/>
        </p:nvSpPr>
        <p:spPr>
          <a:xfrm>
            <a:off x="7089499" y="2411408"/>
            <a:ext cx="3087370" cy="3775075"/>
          </a:xfrm>
          <a:custGeom>
            <a:avLst/>
            <a:gdLst/>
            <a:ahLst/>
            <a:cxnLst/>
            <a:rect l="l" t="t" r="r" b="b"/>
            <a:pathLst>
              <a:path w="3087370" h="3775075">
                <a:moveTo>
                  <a:pt x="193967" y="645289"/>
                </a:moveTo>
                <a:lnTo>
                  <a:pt x="17182" y="707453"/>
                </a:lnTo>
                <a:lnTo>
                  <a:pt x="0" y="730699"/>
                </a:lnTo>
                <a:lnTo>
                  <a:pt x="1561" y="740968"/>
                </a:lnTo>
                <a:lnTo>
                  <a:pt x="1099438" y="3757371"/>
                </a:lnTo>
                <a:lnTo>
                  <a:pt x="1124012" y="3774579"/>
                </a:lnTo>
                <a:lnTo>
                  <a:pt x="1126997" y="3774579"/>
                </a:lnTo>
                <a:lnTo>
                  <a:pt x="1130007" y="3774071"/>
                </a:lnTo>
                <a:lnTo>
                  <a:pt x="1292572" y="3714902"/>
                </a:lnTo>
                <a:lnTo>
                  <a:pt x="1139646" y="3714902"/>
                </a:lnTo>
                <a:lnTo>
                  <a:pt x="59651" y="747661"/>
                </a:lnTo>
                <a:lnTo>
                  <a:pt x="201611" y="695985"/>
                </a:lnTo>
                <a:lnTo>
                  <a:pt x="210484" y="690566"/>
                </a:lnTo>
                <a:lnTo>
                  <a:pt x="216382" y="682455"/>
                </a:lnTo>
                <a:lnTo>
                  <a:pt x="218803" y="672727"/>
                </a:lnTo>
                <a:lnTo>
                  <a:pt x="217245" y="662457"/>
                </a:lnTo>
                <a:lnTo>
                  <a:pt x="211821" y="653597"/>
                </a:lnTo>
                <a:lnTo>
                  <a:pt x="203694" y="647711"/>
                </a:lnTo>
                <a:lnTo>
                  <a:pt x="193967" y="645289"/>
                </a:lnTo>
                <a:close/>
              </a:path>
              <a:path w="3087370" h="3775075">
                <a:moveTo>
                  <a:pt x="2003358" y="60451"/>
                </a:moveTo>
                <a:lnTo>
                  <a:pt x="1947696" y="60451"/>
                </a:lnTo>
                <a:lnTo>
                  <a:pt x="3027679" y="3027705"/>
                </a:lnTo>
                <a:lnTo>
                  <a:pt x="1139646" y="3714902"/>
                </a:lnTo>
                <a:lnTo>
                  <a:pt x="1292572" y="3714902"/>
                </a:lnTo>
                <a:lnTo>
                  <a:pt x="3070148" y="3067913"/>
                </a:lnTo>
                <a:lnTo>
                  <a:pt x="3079014" y="3062501"/>
                </a:lnTo>
                <a:lnTo>
                  <a:pt x="3084913" y="3054394"/>
                </a:lnTo>
                <a:lnTo>
                  <a:pt x="3087337" y="3044667"/>
                </a:lnTo>
                <a:lnTo>
                  <a:pt x="3085781" y="3034398"/>
                </a:lnTo>
                <a:lnTo>
                  <a:pt x="2003358" y="60451"/>
                </a:lnTo>
                <a:close/>
              </a:path>
              <a:path w="3087370" h="3775075">
                <a:moveTo>
                  <a:pt x="1960892" y="0"/>
                </a:moveTo>
                <a:lnTo>
                  <a:pt x="1787841" y="62979"/>
                </a:lnTo>
                <a:lnTo>
                  <a:pt x="1778975" y="68393"/>
                </a:lnTo>
                <a:lnTo>
                  <a:pt x="1773078" y="76504"/>
                </a:lnTo>
                <a:lnTo>
                  <a:pt x="1770657" y="86235"/>
                </a:lnTo>
                <a:lnTo>
                  <a:pt x="1772220" y="96507"/>
                </a:lnTo>
                <a:lnTo>
                  <a:pt x="1777639" y="105368"/>
                </a:lnTo>
                <a:lnTo>
                  <a:pt x="1785767" y="111256"/>
                </a:lnTo>
                <a:lnTo>
                  <a:pt x="1795497" y="113675"/>
                </a:lnTo>
                <a:lnTo>
                  <a:pt x="1805723" y="112128"/>
                </a:lnTo>
                <a:lnTo>
                  <a:pt x="1947696" y="60451"/>
                </a:lnTo>
                <a:lnTo>
                  <a:pt x="2003358" y="60451"/>
                </a:lnTo>
                <a:lnTo>
                  <a:pt x="1985530" y="11468"/>
                </a:lnTo>
                <a:lnTo>
                  <a:pt x="1980653" y="6159"/>
                </a:lnTo>
                <a:lnTo>
                  <a:pt x="1968093" y="279"/>
                </a:lnTo>
                <a:lnTo>
                  <a:pt x="1960892" y="0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25"/>
          <p:cNvSpPr/>
          <p:nvPr userDrawn="1"/>
        </p:nvSpPr>
        <p:spPr>
          <a:xfrm>
            <a:off x="7496127" y="3087307"/>
            <a:ext cx="1852295" cy="1264920"/>
          </a:xfrm>
          <a:custGeom>
            <a:avLst/>
            <a:gdLst/>
            <a:ahLst/>
            <a:cxnLst/>
            <a:rect l="l" t="t" r="r" b="b"/>
            <a:pathLst>
              <a:path w="1852295" h="1264920">
                <a:moveTo>
                  <a:pt x="1604530" y="0"/>
                </a:moveTo>
                <a:lnTo>
                  <a:pt x="0" y="583996"/>
                </a:lnTo>
                <a:lnTo>
                  <a:pt x="247713" y="1264589"/>
                </a:lnTo>
                <a:lnTo>
                  <a:pt x="1852244" y="680580"/>
                </a:lnTo>
                <a:lnTo>
                  <a:pt x="16045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26"/>
          <p:cNvSpPr/>
          <p:nvPr userDrawn="1"/>
        </p:nvSpPr>
        <p:spPr>
          <a:xfrm>
            <a:off x="7469179" y="3061190"/>
            <a:ext cx="1906270" cy="1316990"/>
          </a:xfrm>
          <a:custGeom>
            <a:avLst/>
            <a:gdLst/>
            <a:ahLst/>
            <a:cxnLst/>
            <a:rect l="l" t="t" r="r" b="b"/>
            <a:pathLst>
              <a:path w="1906270" h="1316989">
                <a:moveTo>
                  <a:pt x="1632770" y="0"/>
                </a:moveTo>
                <a:lnTo>
                  <a:pt x="11493" y="587911"/>
                </a:lnTo>
                <a:lnTo>
                  <a:pt x="0" y="612536"/>
                </a:lnTo>
                <a:lnTo>
                  <a:pt x="2387" y="619051"/>
                </a:lnTo>
                <a:lnTo>
                  <a:pt x="250101" y="1299657"/>
                </a:lnTo>
                <a:lnTo>
                  <a:pt x="254073" y="1306825"/>
                </a:lnTo>
                <a:lnTo>
                  <a:pt x="259835" y="1312243"/>
                </a:lnTo>
                <a:lnTo>
                  <a:pt x="266874" y="1315670"/>
                </a:lnTo>
                <a:lnTo>
                  <a:pt x="274675" y="1316866"/>
                </a:lnTo>
                <a:lnTo>
                  <a:pt x="277647" y="1316866"/>
                </a:lnTo>
                <a:lnTo>
                  <a:pt x="280670" y="1316358"/>
                </a:lnTo>
                <a:lnTo>
                  <a:pt x="443233" y="1257188"/>
                </a:lnTo>
                <a:lnTo>
                  <a:pt x="290309" y="1257188"/>
                </a:lnTo>
                <a:lnTo>
                  <a:pt x="60477" y="625744"/>
                </a:lnTo>
                <a:lnTo>
                  <a:pt x="1615833" y="59629"/>
                </a:lnTo>
                <a:lnTo>
                  <a:pt x="1671483" y="59629"/>
                </a:lnTo>
                <a:lnTo>
                  <a:pt x="1656029" y="17173"/>
                </a:lnTo>
                <a:lnTo>
                  <a:pt x="1650606" y="8312"/>
                </a:lnTo>
                <a:lnTo>
                  <a:pt x="1642492" y="2422"/>
                </a:lnTo>
                <a:lnTo>
                  <a:pt x="1632770" y="0"/>
                </a:lnTo>
                <a:close/>
              </a:path>
              <a:path w="1906270" h="1316989">
                <a:moveTo>
                  <a:pt x="1671483" y="59629"/>
                </a:moveTo>
                <a:lnTo>
                  <a:pt x="1615833" y="59629"/>
                </a:lnTo>
                <a:lnTo>
                  <a:pt x="1845665" y="691073"/>
                </a:lnTo>
                <a:lnTo>
                  <a:pt x="290309" y="1257188"/>
                </a:lnTo>
                <a:lnTo>
                  <a:pt x="443233" y="1257188"/>
                </a:lnTo>
                <a:lnTo>
                  <a:pt x="1894649" y="728906"/>
                </a:lnTo>
                <a:lnTo>
                  <a:pt x="1899958" y="724042"/>
                </a:lnTo>
                <a:lnTo>
                  <a:pt x="1905825" y="711469"/>
                </a:lnTo>
                <a:lnTo>
                  <a:pt x="1906143" y="704281"/>
                </a:lnTo>
                <a:lnTo>
                  <a:pt x="1671483" y="59629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27"/>
          <p:cNvSpPr/>
          <p:nvPr userDrawn="1"/>
        </p:nvSpPr>
        <p:spPr>
          <a:xfrm>
            <a:off x="7066936" y="1953803"/>
            <a:ext cx="1998667" cy="15733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8"/>
          <p:cNvSpPr/>
          <p:nvPr userDrawn="1"/>
        </p:nvSpPr>
        <p:spPr>
          <a:xfrm>
            <a:off x="7821753" y="4409435"/>
            <a:ext cx="499109" cy="346075"/>
          </a:xfrm>
          <a:custGeom>
            <a:avLst/>
            <a:gdLst/>
            <a:ahLst/>
            <a:cxnLst/>
            <a:rect l="l" t="t" r="r" b="b"/>
            <a:pathLst>
              <a:path w="499109" h="346075">
                <a:moveTo>
                  <a:pt x="430098" y="0"/>
                </a:moveTo>
                <a:lnTo>
                  <a:pt x="0" y="156540"/>
                </a:lnTo>
                <a:lnTo>
                  <a:pt x="68973" y="346049"/>
                </a:lnTo>
                <a:lnTo>
                  <a:pt x="499071" y="189522"/>
                </a:lnTo>
                <a:lnTo>
                  <a:pt x="430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29"/>
          <p:cNvSpPr/>
          <p:nvPr userDrawn="1"/>
        </p:nvSpPr>
        <p:spPr>
          <a:xfrm>
            <a:off x="7794802" y="4383325"/>
            <a:ext cx="553085" cy="398780"/>
          </a:xfrm>
          <a:custGeom>
            <a:avLst/>
            <a:gdLst/>
            <a:ahLst/>
            <a:cxnLst/>
            <a:rect l="l" t="t" r="r" b="b"/>
            <a:pathLst>
              <a:path w="553084" h="398779">
                <a:moveTo>
                  <a:pt x="458342" y="0"/>
                </a:moveTo>
                <a:lnTo>
                  <a:pt x="11493" y="160438"/>
                </a:lnTo>
                <a:lnTo>
                  <a:pt x="0" y="185076"/>
                </a:lnTo>
                <a:lnTo>
                  <a:pt x="71348" y="381101"/>
                </a:lnTo>
                <a:lnTo>
                  <a:pt x="75320" y="388269"/>
                </a:lnTo>
                <a:lnTo>
                  <a:pt x="81083" y="393686"/>
                </a:lnTo>
                <a:lnTo>
                  <a:pt x="88122" y="397113"/>
                </a:lnTo>
                <a:lnTo>
                  <a:pt x="95923" y="398309"/>
                </a:lnTo>
                <a:lnTo>
                  <a:pt x="98882" y="398309"/>
                </a:lnTo>
                <a:lnTo>
                  <a:pt x="101917" y="397801"/>
                </a:lnTo>
                <a:lnTo>
                  <a:pt x="264506" y="338632"/>
                </a:lnTo>
                <a:lnTo>
                  <a:pt x="111556" y="338632"/>
                </a:lnTo>
                <a:lnTo>
                  <a:pt x="60477" y="198272"/>
                </a:lnTo>
                <a:lnTo>
                  <a:pt x="441413" y="59626"/>
                </a:lnTo>
                <a:lnTo>
                  <a:pt x="497063" y="59626"/>
                </a:lnTo>
                <a:lnTo>
                  <a:pt x="481609" y="17170"/>
                </a:lnTo>
                <a:lnTo>
                  <a:pt x="476190" y="8305"/>
                </a:lnTo>
                <a:lnTo>
                  <a:pt x="468071" y="2418"/>
                </a:lnTo>
                <a:lnTo>
                  <a:pt x="458342" y="0"/>
                </a:lnTo>
                <a:close/>
              </a:path>
              <a:path w="553084" h="398779">
                <a:moveTo>
                  <a:pt x="497063" y="59626"/>
                </a:moveTo>
                <a:lnTo>
                  <a:pt x="441413" y="59626"/>
                </a:lnTo>
                <a:lnTo>
                  <a:pt x="492506" y="199999"/>
                </a:lnTo>
                <a:lnTo>
                  <a:pt x="111556" y="338632"/>
                </a:lnTo>
                <a:lnTo>
                  <a:pt x="264506" y="338632"/>
                </a:lnTo>
                <a:lnTo>
                  <a:pt x="541489" y="237832"/>
                </a:lnTo>
                <a:lnTo>
                  <a:pt x="546798" y="232981"/>
                </a:lnTo>
                <a:lnTo>
                  <a:pt x="552653" y="220395"/>
                </a:lnTo>
                <a:lnTo>
                  <a:pt x="552983" y="213207"/>
                </a:lnTo>
                <a:lnTo>
                  <a:pt x="550595" y="206692"/>
                </a:lnTo>
                <a:lnTo>
                  <a:pt x="497063" y="59626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30"/>
          <p:cNvSpPr/>
          <p:nvPr userDrawn="1"/>
        </p:nvSpPr>
        <p:spPr>
          <a:xfrm>
            <a:off x="8408977" y="4195703"/>
            <a:ext cx="499109" cy="346075"/>
          </a:xfrm>
          <a:custGeom>
            <a:avLst/>
            <a:gdLst/>
            <a:ahLst/>
            <a:cxnLst/>
            <a:rect l="l" t="t" r="r" b="b"/>
            <a:pathLst>
              <a:path w="499109" h="346075">
                <a:moveTo>
                  <a:pt x="430098" y="0"/>
                </a:moveTo>
                <a:lnTo>
                  <a:pt x="0" y="156527"/>
                </a:lnTo>
                <a:lnTo>
                  <a:pt x="68973" y="346062"/>
                </a:lnTo>
                <a:lnTo>
                  <a:pt x="499071" y="189522"/>
                </a:lnTo>
                <a:lnTo>
                  <a:pt x="430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31"/>
          <p:cNvSpPr/>
          <p:nvPr userDrawn="1"/>
        </p:nvSpPr>
        <p:spPr>
          <a:xfrm>
            <a:off x="8382865" y="4168763"/>
            <a:ext cx="551815" cy="399415"/>
          </a:xfrm>
          <a:custGeom>
            <a:avLst/>
            <a:gdLst/>
            <a:ahLst/>
            <a:cxnLst/>
            <a:rect l="l" t="t" r="r" b="b"/>
            <a:pathLst>
              <a:path w="551815" h="399414">
                <a:moveTo>
                  <a:pt x="453772" y="0"/>
                </a:moveTo>
                <a:lnTo>
                  <a:pt x="17171" y="158889"/>
                </a:lnTo>
                <a:lnTo>
                  <a:pt x="8314" y="164308"/>
                </a:lnTo>
                <a:lnTo>
                  <a:pt x="2422" y="172419"/>
                </a:lnTo>
                <a:lnTo>
                  <a:pt x="0" y="182147"/>
                </a:lnTo>
                <a:lnTo>
                  <a:pt x="1550" y="192417"/>
                </a:lnTo>
                <a:lnTo>
                  <a:pt x="72886" y="388454"/>
                </a:lnTo>
                <a:lnTo>
                  <a:pt x="77750" y="393763"/>
                </a:lnTo>
                <a:lnTo>
                  <a:pt x="87529" y="398335"/>
                </a:lnTo>
                <a:lnTo>
                  <a:pt x="91301" y="399148"/>
                </a:lnTo>
                <a:lnTo>
                  <a:pt x="98121" y="399148"/>
                </a:lnTo>
                <a:lnTo>
                  <a:pt x="101131" y="398614"/>
                </a:lnTo>
                <a:lnTo>
                  <a:pt x="263652" y="339471"/>
                </a:lnTo>
                <a:lnTo>
                  <a:pt x="110719" y="339471"/>
                </a:lnTo>
                <a:lnTo>
                  <a:pt x="59640" y="199097"/>
                </a:lnTo>
                <a:lnTo>
                  <a:pt x="440577" y="60452"/>
                </a:lnTo>
                <a:lnTo>
                  <a:pt x="496230" y="60452"/>
                </a:lnTo>
                <a:lnTo>
                  <a:pt x="478410" y="11480"/>
                </a:lnTo>
                <a:lnTo>
                  <a:pt x="473533" y="6172"/>
                </a:lnTo>
                <a:lnTo>
                  <a:pt x="460947" y="292"/>
                </a:lnTo>
                <a:lnTo>
                  <a:pt x="453772" y="0"/>
                </a:lnTo>
                <a:close/>
              </a:path>
              <a:path w="551815" h="399414">
                <a:moveTo>
                  <a:pt x="496230" y="60452"/>
                </a:moveTo>
                <a:lnTo>
                  <a:pt x="440577" y="60452"/>
                </a:lnTo>
                <a:lnTo>
                  <a:pt x="491656" y="200837"/>
                </a:lnTo>
                <a:lnTo>
                  <a:pt x="110719" y="339471"/>
                </a:lnTo>
                <a:lnTo>
                  <a:pt x="263652" y="339471"/>
                </a:lnTo>
                <a:lnTo>
                  <a:pt x="534112" y="241046"/>
                </a:lnTo>
                <a:lnTo>
                  <a:pt x="542977" y="235632"/>
                </a:lnTo>
                <a:lnTo>
                  <a:pt x="548873" y="227520"/>
                </a:lnTo>
                <a:lnTo>
                  <a:pt x="551296" y="217789"/>
                </a:lnTo>
                <a:lnTo>
                  <a:pt x="549746" y="207518"/>
                </a:lnTo>
                <a:lnTo>
                  <a:pt x="496230" y="60452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32"/>
          <p:cNvSpPr/>
          <p:nvPr userDrawn="1"/>
        </p:nvSpPr>
        <p:spPr>
          <a:xfrm>
            <a:off x="8996209" y="3981970"/>
            <a:ext cx="499109" cy="346075"/>
          </a:xfrm>
          <a:custGeom>
            <a:avLst/>
            <a:gdLst/>
            <a:ahLst/>
            <a:cxnLst/>
            <a:rect l="l" t="t" r="r" b="b"/>
            <a:pathLst>
              <a:path w="499109" h="346075">
                <a:moveTo>
                  <a:pt x="430085" y="0"/>
                </a:moveTo>
                <a:lnTo>
                  <a:pt x="0" y="156527"/>
                </a:lnTo>
                <a:lnTo>
                  <a:pt x="68973" y="346049"/>
                </a:lnTo>
                <a:lnTo>
                  <a:pt x="499059" y="189522"/>
                </a:lnTo>
                <a:lnTo>
                  <a:pt x="4300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33"/>
          <p:cNvSpPr/>
          <p:nvPr userDrawn="1"/>
        </p:nvSpPr>
        <p:spPr>
          <a:xfrm>
            <a:off x="8970089" y="3955040"/>
            <a:ext cx="551815" cy="399415"/>
          </a:xfrm>
          <a:custGeom>
            <a:avLst/>
            <a:gdLst/>
            <a:ahLst/>
            <a:cxnLst/>
            <a:rect l="l" t="t" r="r" b="b"/>
            <a:pathLst>
              <a:path w="551815" h="399414">
                <a:moveTo>
                  <a:pt x="453777" y="0"/>
                </a:moveTo>
                <a:lnTo>
                  <a:pt x="17177" y="158876"/>
                </a:lnTo>
                <a:lnTo>
                  <a:pt x="8319" y="164296"/>
                </a:lnTo>
                <a:lnTo>
                  <a:pt x="2426" y="172407"/>
                </a:lnTo>
                <a:lnTo>
                  <a:pt x="0" y="182135"/>
                </a:lnTo>
                <a:lnTo>
                  <a:pt x="1543" y="192404"/>
                </a:lnTo>
                <a:lnTo>
                  <a:pt x="72892" y="388442"/>
                </a:lnTo>
                <a:lnTo>
                  <a:pt x="77756" y="393750"/>
                </a:lnTo>
                <a:lnTo>
                  <a:pt x="87535" y="398322"/>
                </a:lnTo>
                <a:lnTo>
                  <a:pt x="91307" y="399135"/>
                </a:lnTo>
                <a:lnTo>
                  <a:pt x="98126" y="399135"/>
                </a:lnTo>
                <a:lnTo>
                  <a:pt x="101136" y="398602"/>
                </a:lnTo>
                <a:lnTo>
                  <a:pt x="263627" y="339470"/>
                </a:lnTo>
                <a:lnTo>
                  <a:pt x="110725" y="339470"/>
                </a:lnTo>
                <a:lnTo>
                  <a:pt x="59645" y="199085"/>
                </a:lnTo>
                <a:lnTo>
                  <a:pt x="440582" y="60439"/>
                </a:lnTo>
                <a:lnTo>
                  <a:pt x="496235" y="60439"/>
                </a:lnTo>
                <a:lnTo>
                  <a:pt x="478415" y="11468"/>
                </a:lnTo>
                <a:lnTo>
                  <a:pt x="473538" y="6159"/>
                </a:lnTo>
                <a:lnTo>
                  <a:pt x="460978" y="292"/>
                </a:lnTo>
                <a:lnTo>
                  <a:pt x="453777" y="0"/>
                </a:lnTo>
                <a:close/>
              </a:path>
              <a:path w="551815" h="399414">
                <a:moveTo>
                  <a:pt x="496235" y="60439"/>
                </a:moveTo>
                <a:lnTo>
                  <a:pt x="440582" y="60439"/>
                </a:lnTo>
                <a:lnTo>
                  <a:pt x="491661" y="200825"/>
                </a:lnTo>
                <a:lnTo>
                  <a:pt x="110725" y="339470"/>
                </a:lnTo>
                <a:lnTo>
                  <a:pt x="263627" y="339470"/>
                </a:lnTo>
                <a:lnTo>
                  <a:pt x="534130" y="241033"/>
                </a:lnTo>
                <a:lnTo>
                  <a:pt x="542988" y="235619"/>
                </a:lnTo>
                <a:lnTo>
                  <a:pt x="548880" y="227507"/>
                </a:lnTo>
                <a:lnTo>
                  <a:pt x="551302" y="217776"/>
                </a:lnTo>
                <a:lnTo>
                  <a:pt x="549751" y="207505"/>
                </a:lnTo>
                <a:lnTo>
                  <a:pt x="496235" y="60439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34"/>
          <p:cNvSpPr/>
          <p:nvPr userDrawn="1"/>
        </p:nvSpPr>
        <p:spPr>
          <a:xfrm>
            <a:off x="7980850" y="4846518"/>
            <a:ext cx="499109" cy="346075"/>
          </a:xfrm>
          <a:custGeom>
            <a:avLst/>
            <a:gdLst/>
            <a:ahLst/>
            <a:cxnLst/>
            <a:rect l="l" t="t" r="r" b="b"/>
            <a:pathLst>
              <a:path w="499109" h="346075">
                <a:moveTo>
                  <a:pt x="430085" y="0"/>
                </a:moveTo>
                <a:lnTo>
                  <a:pt x="0" y="156540"/>
                </a:lnTo>
                <a:lnTo>
                  <a:pt x="68973" y="346062"/>
                </a:lnTo>
                <a:lnTo>
                  <a:pt x="499059" y="189522"/>
                </a:lnTo>
                <a:lnTo>
                  <a:pt x="4300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35"/>
          <p:cNvSpPr/>
          <p:nvPr userDrawn="1"/>
        </p:nvSpPr>
        <p:spPr>
          <a:xfrm>
            <a:off x="7953898" y="4820413"/>
            <a:ext cx="553085" cy="398780"/>
          </a:xfrm>
          <a:custGeom>
            <a:avLst/>
            <a:gdLst/>
            <a:ahLst/>
            <a:cxnLst/>
            <a:rect l="l" t="t" r="r" b="b"/>
            <a:pathLst>
              <a:path w="553084" h="398779">
                <a:moveTo>
                  <a:pt x="458358" y="0"/>
                </a:moveTo>
                <a:lnTo>
                  <a:pt x="11493" y="160429"/>
                </a:lnTo>
                <a:lnTo>
                  <a:pt x="0" y="185054"/>
                </a:lnTo>
                <a:lnTo>
                  <a:pt x="71348" y="381104"/>
                </a:lnTo>
                <a:lnTo>
                  <a:pt x="75320" y="388272"/>
                </a:lnTo>
                <a:lnTo>
                  <a:pt x="81083" y="393690"/>
                </a:lnTo>
                <a:lnTo>
                  <a:pt x="88122" y="397117"/>
                </a:lnTo>
                <a:lnTo>
                  <a:pt x="95923" y="398313"/>
                </a:lnTo>
                <a:lnTo>
                  <a:pt x="98882" y="398313"/>
                </a:lnTo>
                <a:lnTo>
                  <a:pt x="101917" y="397805"/>
                </a:lnTo>
                <a:lnTo>
                  <a:pt x="264501" y="338635"/>
                </a:lnTo>
                <a:lnTo>
                  <a:pt x="111556" y="338635"/>
                </a:lnTo>
                <a:lnTo>
                  <a:pt x="60477" y="198262"/>
                </a:lnTo>
                <a:lnTo>
                  <a:pt x="441413" y="59642"/>
                </a:lnTo>
                <a:lnTo>
                  <a:pt x="497065" y="59642"/>
                </a:lnTo>
                <a:lnTo>
                  <a:pt x="481609" y="17173"/>
                </a:lnTo>
                <a:lnTo>
                  <a:pt x="476195" y="8312"/>
                </a:lnTo>
                <a:lnTo>
                  <a:pt x="468085" y="2422"/>
                </a:lnTo>
                <a:lnTo>
                  <a:pt x="458358" y="0"/>
                </a:lnTo>
                <a:close/>
              </a:path>
              <a:path w="553084" h="398779">
                <a:moveTo>
                  <a:pt x="497065" y="59642"/>
                </a:moveTo>
                <a:lnTo>
                  <a:pt x="441413" y="59642"/>
                </a:lnTo>
                <a:lnTo>
                  <a:pt x="492493" y="200002"/>
                </a:lnTo>
                <a:lnTo>
                  <a:pt x="111556" y="338635"/>
                </a:lnTo>
                <a:lnTo>
                  <a:pt x="264501" y="338635"/>
                </a:lnTo>
                <a:lnTo>
                  <a:pt x="541477" y="237836"/>
                </a:lnTo>
                <a:lnTo>
                  <a:pt x="546785" y="232971"/>
                </a:lnTo>
                <a:lnTo>
                  <a:pt x="552640" y="220398"/>
                </a:lnTo>
                <a:lnTo>
                  <a:pt x="552970" y="213210"/>
                </a:lnTo>
                <a:lnTo>
                  <a:pt x="550583" y="206695"/>
                </a:lnTo>
                <a:lnTo>
                  <a:pt x="497065" y="59642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36"/>
          <p:cNvSpPr/>
          <p:nvPr userDrawn="1"/>
        </p:nvSpPr>
        <p:spPr>
          <a:xfrm>
            <a:off x="8568075" y="4632789"/>
            <a:ext cx="499109" cy="346075"/>
          </a:xfrm>
          <a:custGeom>
            <a:avLst/>
            <a:gdLst/>
            <a:ahLst/>
            <a:cxnLst/>
            <a:rect l="l" t="t" r="r" b="b"/>
            <a:pathLst>
              <a:path w="499109" h="346075">
                <a:moveTo>
                  <a:pt x="430085" y="0"/>
                </a:moveTo>
                <a:lnTo>
                  <a:pt x="0" y="156540"/>
                </a:lnTo>
                <a:lnTo>
                  <a:pt x="68961" y="346062"/>
                </a:lnTo>
                <a:lnTo>
                  <a:pt x="499059" y="189522"/>
                </a:lnTo>
                <a:lnTo>
                  <a:pt x="4300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37"/>
          <p:cNvSpPr/>
          <p:nvPr userDrawn="1"/>
        </p:nvSpPr>
        <p:spPr>
          <a:xfrm>
            <a:off x="8541127" y="4606674"/>
            <a:ext cx="553085" cy="398780"/>
          </a:xfrm>
          <a:custGeom>
            <a:avLst/>
            <a:gdLst/>
            <a:ahLst/>
            <a:cxnLst/>
            <a:rect l="l" t="t" r="r" b="b"/>
            <a:pathLst>
              <a:path w="553084" h="398779">
                <a:moveTo>
                  <a:pt x="458358" y="0"/>
                </a:moveTo>
                <a:lnTo>
                  <a:pt x="11493" y="160433"/>
                </a:lnTo>
                <a:lnTo>
                  <a:pt x="0" y="185058"/>
                </a:lnTo>
                <a:lnTo>
                  <a:pt x="71348" y="381108"/>
                </a:lnTo>
                <a:lnTo>
                  <a:pt x="75320" y="388276"/>
                </a:lnTo>
                <a:lnTo>
                  <a:pt x="81083" y="393694"/>
                </a:lnTo>
                <a:lnTo>
                  <a:pt x="88122" y="397121"/>
                </a:lnTo>
                <a:lnTo>
                  <a:pt x="95923" y="398316"/>
                </a:lnTo>
                <a:lnTo>
                  <a:pt x="98882" y="398316"/>
                </a:lnTo>
                <a:lnTo>
                  <a:pt x="101917" y="397808"/>
                </a:lnTo>
                <a:lnTo>
                  <a:pt x="264501" y="338639"/>
                </a:lnTo>
                <a:lnTo>
                  <a:pt x="111556" y="338639"/>
                </a:lnTo>
                <a:lnTo>
                  <a:pt x="60477" y="198266"/>
                </a:lnTo>
                <a:lnTo>
                  <a:pt x="441413" y="59645"/>
                </a:lnTo>
                <a:lnTo>
                  <a:pt x="497065" y="59645"/>
                </a:lnTo>
                <a:lnTo>
                  <a:pt x="481609" y="17177"/>
                </a:lnTo>
                <a:lnTo>
                  <a:pt x="476194" y="8319"/>
                </a:lnTo>
                <a:lnTo>
                  <a:pt x="468082" y="2426"/>
                </a:lnTo>
                <a:lnTo>
                  <a:pt x="458358" y="0"/>
                </a:lnTo>
                <a:close/>
              </a:path>
              <a:path w="553084" h="398779">
                <a:moveTo>
                  <a:pt x="497065" y="59645"/>
                </a:moveTo>
                <a:lnTo>
                  <a:pt x="441413" y="59645"/>
                </a:lnTo>
                <a:lnTo>
                  <a:pt x="492493" y="200006"/>
                </a:lnTo>
                <a:lnTo>
                  <a:pt x="111556" y="338639"/>
                </a:lnTo>
                <a:lnTo>
                  <a:pt x="264501" y="338639"/>
                </a:lnTo>
                <a:lnTo>
                  <a:pt x="541477" y="237839"/>
                </a:lnTo>
                <a:lnTo>
                  <a:pt x="546785" y="232975"/>
                </a:lnTo>
                <a:lnTo>
                  <a:pt x="552640" y="220402"/>
                </a:lnTo>
                <a:lnTo>
                  <a:pt x="552970" y="213214"/>
                </a:lnTo>
                <a:lnTo>
                  <a:pt x="550583" y="206699"/>
                </a:lnTo>
                <a:lnTo>
                  <a:pt x="497065" y="59645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38"/>
          <p:cNvSpPr/>
          <p:nvPr userDrawn="1"/>
        </p:nvSpPr>
        <p:spPr>
          <a:xfrm>
            <a:off x="9155286" y="4419055"/>
            <a:ext cx="499109" cy="346075"/>
          </a:xfrm>
          <a:custGeom>
            <a:avLst/>
            <a:gdLst/>
            <a:ahLst/>
            <a:cxnLst/>
            <a:rect l="l" t="t" r="r" b="b"/>
            <a:pathLst>
              <a:path w="499109" h="346075">
                <a:moveTo>
                  <a:pt x="430098" y="0"/>
                </a:moveTo>
                <a:lnTo>
                  <a:pt x="0" y="156527"/>
                </a:lnTo>
                <a:lnTo>
                  <a:pt x="68973" y="346062"/>
                </a:lnTo>
                <a:lnTo>
                  <a:pt x="499071" y="189522"/>
                </a:lnTo>
                <a:lnTo>
                  <a:pt x="430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39"/>
          <p:cNvSpPr/>
          <p:nvPr userDrawn="1"/>
        </p:nvSpPr>
        <p:spPr>
          <a:xfrm>
            <a:off x="9128338" y="4392119"/>
            <a:ext cx="553085" cy="399415"/>
          </a:xfrm>
          <a:custGeom>
            <a:avLst/>
            <a:gdLst/>
            <a:ahLst/>
            <a:cxnLst/>
            <a:rect l="l" t="t" r="r" b="b"/>
            <a:pathLst>
              <a:path w="553084" h="399414">
                <a:moveTo>
                  <a:pt x="454609" y="0"/>
                </a:moveTo>
                <a:lnTo>
                  <a:pt x="11493" y="161264"/>
                </a:lnTo>
                <a:lnTo>
                  <a:pt x="6172" y="166128"/>
                </a:lnTo>
                <a:lnTo>
                  <a:pt x="317" y="178701"/>
                </a:lnTo>
                <a:lnTo>
                  <a:pt x="0" y="185902"/>
                </a:lnTo>
                <a:lnTo>
                  <a:pt x="2387" y="192417"/>
                </a:lnTo>
                <a:lnTo>
                  <a:pt x="71348" y="381927"/>
                </a:lnTo>
                <a:lnTo>
                  <a:pt x="75320" y="389100"/>
                </a:lnTo>
                <a:lnTo>
                  <a:pt x="81083" y="394517"/>
                </a:lnTo>
                <a:lnTo>
                  <a:pt x="88122" y="397941"/>
                </a:lnTo>
                <a:lnTo>
                  <a:pt x="95923" y="399135"/>
                </a:lnTo>
                <a:lnTo>
                  <a:pt x="98882" y="399135"/>
                </a:lnTo>
                <a:lnTo>
                  <a:pt x="101917" y="398627"/>
                </a:lnTo>
                <a:lnTo>
                  <a:pt x="264501" y="339458"/>
                </a:lnTo>
                <a:lnTo>
                  <a:pt x="111556" y="339458"/>
                </a:lnTo>
                <a:lnTo>
                  <a:pt x="60477" y="199097"/>
                </a:lnTo>
                <a:lnTo>
                  <a:pt x="441413" y="60451"/>
                </a:lnTo>
                <a:lnTo>
                  <a:pt x="497067" y="60451"/>
                </a:lnTo>
                <a:lnTo>
                  <a:pt x="479247" y="11480"/>
                </a:lnTo>
                <a:lnTo>
                  <a:pt x="474370" y="6159"/>
                </a:lnTo>
                <a:lnTo>
                  <a:pt x="461810" y="292"/>
                </a:lnTo>
                <a:lnTo>
                  <a:pt x="454609" y="0"/>
                </a:lnTo>
                <a:close/>
              </a:path>
              <a:path w="553084" h="399414">
                <a:moveTo>
                  <a:pt x="497067" y="60451"/>
                </a:moveTo>
                <a:lnTo>
                  <a:pt x="441413" y="60451"/>
                </a:lnTo>
                <a:lnTo>
                  <a:pt x="492493" y="200825"/>
                </a:lnTo>
                <a:lnTo>
                  <a:pt x="111556" y="339458"/>
                </a:lnTo>
                <a:lnTo>
                  <a:pt x="264501" y="339458"/>
                </a:lnTo>
                <a:lnTo>
                  <a:pt x="541477" y="238658"/>
                </a:lnTo>
                <a:lnTo>
                  <a:pt x="546785" y="233806"/>
                </a:lnTo>
                <a:lnTo>
                  <a:pt x="552640" y="221221"/>
                </a:lnTo>
                <a:lnTo>
                  <a:pt x="552970" y="214033"/>
                </a:lnTo>
                <a:lnTo>
                  <a:pt x="550583" y="207517"/>
                </a:lnTo>
                <a:lnTo>
                  <a:pt x="497067" y="60451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40"/>
          <p:cNvSpPr/>
          <p:nvPr userDrawn="1"/>
        </p:nvSpPr>
        <p:spPr>
          <a:xfrm>
            <a:off x="8139940" y="5283615"/>
            <a:ext cx="563245" cy="521334"/>
          </a:xfrm>
          <a:custGeom>
            <a:avLst/>
            <a:gdLst/>
            <a:ahLst/>
            <a:cxnLst/>
            <a:rect l="l" t="t" r="r" b="b"/>
            <a:pathLst>
              <a:path w="563245" h="521335">
                <a:moveTo>
                  <a:pt x="430072" y="0"/>
                </a:moveTo>
                <a:lnTo>
                  <a:pt x="0" y="156514"/>
                </a:lnTo>
                <a:lnTo>
                  <a:pt x="132537" y="520725"/>
                </a:lnTo>
                <a:lnTo>
                  <a:pt x="562635" y="364197"/>
                </a:lnTo>
                <a:lnTo>
                  <a:pt x="4300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41"/>
          <p:cNvSpPr/>
          <p:nvPr userDrawn="1"/>
        </p:nvSpPr>
        <p:spPr>
          <a:xfrm>
            <a:off x="8113827" y="5257501"/>
            <a:ext cx="615950" cy="573405"/>
          </a:xfrm>
          <a:custGeom>
            <a:avLst/>
            <a:gdLst/>
            <a:ahLst/>
            <a:cxnLst/>
            <a:rect l="l" t="t" r="r" b="b"/>
            <a:pathLst>
              <a:path w="615950" h="573404">
                <a:moveTo>
                  <a:pt x="457513" y="0"/>
                </a:moveTo>
                <a:lnTo>
                  <a:pt x="17184" y="158052"/>
                </a:lnTo>
                <a:lnTo>
                  <a:pt x="0" y="181293"/>
                </a:lnTo>
                <a:lnTo>
                  <a:pt x="1550" y="191555"/>
                </a:lnTo>
                <a:lnTo>
                  <a:pt x="136449" y="562293"/>
                </a:lnTo>
                <a:lnTo>
                  <a:pt x="141314" y="567615"/>
                </a:lnTo>
                <a:lnTo>
                  <a:pt x="151093" y="572174"/>
                </a:lnTo>
                <a:lnTo>
                  <a:pt x="154864" y="572987"/>
                </a:lnTo>
                <a:lnTo>
                  <a:pt x="161659" y="572987"/>
                </a:lnTo>
                <a:lnTo>
                  <a:pt x="164694" y="572453"/>
                </a:lnTo>
                <a:lnTo>
                  <a:pt x="327216" y="513309"/>
                </a:lnTo>
                <a:lnTo>
                  <a:pt x="174283" y="513309"/>
                </a:lnTo>
                <a:lnTo>
                  <a:pt x="59640" y="198248"/>
                </a:lnTo>
                <a:lnTo>
                  <a:pt x="440564" y="59640"/>
                </a:lnTo>
                <a:lnTo>
                  <a:pt x="496216" y="59640"/>
                </a:lnTo>
                <a:lnTo>
                  <a:pt x="480759" y="17171"/>
                </a:lnTo>
                <a:lnTo>
                  <a:pt x="475346" y="8315"/>
                </a:lnTo>
                <a:lnTo>
                  <a:pt x="467237" y="2425"/>
                </a:lnTo>
                <a:lnTo>
                  <a:pt x="457513" y="0"/>
                </a:lnTo>
                <a:close/>
              </a:path>
              <a:path w="615950" h="573404">
                <a:moveTo>
                  <a:pt x="496216" y="59640"/>
                </a:moveTo>
                <a:lnTo>
                  <a:pt x="440564" y="59640"/>
                </a:lnTo>
                <a:lnTo>
                  <a:pt x="555219" y="374676"/>
                </a:lnTo>
                <a:lnTo>
                  <a:pt x="174283" y="513309"/>
                </a:lnTo>
                <a:lnTo>
                  <a:pt x="327216" y="513309"/>
                </a:lnTo>
                <a:lnTo>
                  <a:pt x="604203" y="412510"/>
                </a:lnTo>
                <a:lnTo>
                  <a:pt x="609512" y="407645"/>
                </a:lnTo>
                <a:lnTo>
                  <a:pt x="615366" y="395072"/>
                </a:lnTo>
                <a:lnTo>
                  <a:pt x="615697" y="387872"/>
                </a:lnTo>
                <a:lnTo>
                  <a:pt x="613309" y="381369"/>
                </a:lnTo>
                <a:lnTo>
                  <a:pt x="496216" y="59640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42"/>
          <p:cNvSpPr/>
          <p:nvPr userDrawn="1"/>
        </p:nvSpPr>
        <p:spPr>
          <a:xfrm>
            <a:off x="8727164" y="5069879"/>
            <a:ext cx="563245" cy="521334"/>
          </a:xfrm>
          <a:custGeom>
            <a:avLst/>
            <a:gdLst/>
            <a:ahLst/>
            <a:cxnLst/>
            <a:rect l="l" t="t" r="r" b="b"/>
            <a:pathLst>
              <a:path w="563245" h="521335">
                <a:moveTo>
                  <a:pt x="430072" y="0"/>
                </a:moveTo>
                <a:lnTo>
                  <a:pt x="0" y="156514"/>
                </a:lnTo>
                <a:lnTo>
                  <a:pt x="132537" y="520738"/>
                </a:lnTo>
                <a:lnTo>
                  <a:pt x="562635" y="364197"/>
                </a:lnTo>
                <a:lnTo>
                  <a:pt x="4300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43"/>
          <p:cNvSpPr/>
          <p:nvPr userDrawn="1"/>
        </p:nvSpPr>
        <p:spPr>
          <a:xfrm>
            <a:off x="8701057" y="5043759"/>
            <a:ext cx="615315" cy="573405"/>
          </a:xfrm>
          <a:custGeom>
            <a:avLst/>
            <a:gdLst/>
            <a:ahLst/>
            <a:cxnLst/>
            <a:rect l="l" t="t" r="r" b="b"/>
            <a:pathLst>
              <a:path w="615315" h="573404">
                <a:moveTo>
                  <a:pt x="457508" y="0"/>
                </a:moveTo>
                <a:lnTo>
                  <a:pt x="17171" y="158065"/>
                </a:lnTo>
                <a:lnTo>
                  <a:pt x="0" y="181304"/>
                </a:lnTo>
                <a:lnTo>
                  <a:pt x="1550" y="191567"/>
                </a:lnTo>
                <a:lnTo>
                  <a:pt x="136450" y="562319"/>
                </a:lnTo>
                <a:lnTo>
                  <a:pt x="141314" y="567640"/>
                </a:lnTo>
                <a:lnTo>
                  <a:pt x="151093" y="572199"/>
                </a:lnTo>
                <a:lnTo>
                  <a:pt x="154865" y="573012"/>
                </a:lnTo>
                <a:lnTo>
                  <a:pt x="161685" y="573012"/>
                </a:lnTo>
                <a:lnTo>
                  <a:pt x="164694" y="572479"/>
                </a:lnTo>
                <a:lnTo>
                  <a:pt x="327189" y="513335"/>
                </a:lnTo>
                <a:lnTo>
                  <a:pt x="174283" y="513335"/>
                </a:lnTo>
                <a:lnTo>
                  <a:pt x="59640" y="198260"/>
                </a:lnTo>
                <a:lnTo>
                  <a:pt x="440551" y="59653"/>
                </a:lnTo>
                <a:lnTo>
                  <a:pt x="496216" y="59653"/>
                </a:lnTo>
                <a:lnTo>
                  <a:pt x="480759" y="17184"/>
                </a:lnTo>
                <a:lnTo>
                  <a:pt x="475346" y="8319"/>
                </a:lnTo>
                <a:lnTo>
                  <a:pt x="467235" y="2423"/>
                </a:lnTo>
                <a:lnTo>
                  <a:pt x="457508" y="0"/>
                </a:lnTo>
                <a:close/>
              </a:path>
              <a:path w="615315" h="573404">
                <a:moveTo>
                  <a:pt x="496216" y="59653"/>
                </a:moveTo>
                <a:lnTo>
                  <a:pt x="440551" y="59653"/>
                </a:lnTo>
                <a:lnTo>
                  <a:pt x="555207" y="374689"/>
                </a:lnTo>
                <a:lnTo>
                  <a:pt x="174283" y="513335"/>
                </a:lnTo>
                <a:lnTo>
                  <a:pt x="327189" y="513335"/>
                </a:lnTo>
                <a:lnTo>
                  <a:pt x="597676" y="414884"/>
                </a:lnTo>
                <a:lnTo>
                  <a:pt x="606542" y="409478"/>
                </a:lnTo>
                <a:lnTo>
                  <a:pt x="612441" y="401371"/>
                </a:lnTo>
                <a:lnTo>
                  <a:pt x="614865" y="391646"/>
                </a:lnTo>
                <a:lnTo>
                  <a:pt x="613309" y="381382"/>
                </a:lnTo>
                <a:lnTo>
                  <a:pt x="496216" y="59653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44"/>
          <p:cNvSpPr/>
          <p:nvPr userDrawn="1"/>
        </p:nvSpPr>
        <p:spPr>
          <a:xfrm>
            <a:off x="9314391" y="4856151"/>
            <a:ext cx="563245" cy="521334"/>
          </a:xfrm>
          <a:custGeom>
            <a:avLst/>
            <a:gdLst/>
            <a:ahLst/>
            <a:cxnLst/>
            <a:rect l="l" t="t" r="r" b="b"/>
            <a:pathLst>
              <a:path w="563245" h="521335">
                <a:moveTo>
                  <a:pt x="430072" y="0"/>
                </a:moveTo>
                <a:lnTo>
                  <a:pt x="0" y="156527"/>
                </a:lnTo>
                <a:lnTo>
                  <a:pt x="132549" y="520738"/>
                </a:lnTo>
                <a:lnTo>
                  <a:pt x="562635" y="364197"/>
                </a:lnTo>
                <a:lnTo>
                  <a:pt x="4300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45"/>
          <p:cNvSpPr/>
          <p:nvPr userDrawn="1"/>
        </p:nvSpPr>
        <p:spPr>
          <a:xfrm>
            <a:off x="9288281" y="4830026"/>
            <a:ext cx="615950" cy="573405"/>
          </a:xfrm>
          <a:custGeom>
            <a:avLst/>
            <a:gdLst/>
            <a:ahLst/>
            <a:cxnLst/>
            <a:rect l="l" t="t" r="r" b="b"/>
            <a:pathLst>
              <a:path w="615950" h="573404">
                <a:moveTo>
                  <a:pt x="457501" y="0"/>
                </a:moveTo>
                <a:lnTo>
                  <a:pt x="17177" y="158078"/>
                </a:lnTo>
                <a:lnTo>
                  <a:pt x="0" y="181318"/>
                </a:lnTo>
                <a:lnTo>
                  <a:pt x="1543" y="191580"/>
                </a:lnTo>
                <a:lnTo>
                  <a:pt x="136455" y="562319"/>
                </a:lnTo>
                <a:lnTo>
                  <a:pt x="141319" y="567627"/>
                </a:lnTo>
                <a:lnTo>
                  <a:pt x="151098" y="572199"/>
                </a:lnTo>
                <a:lnTo>
                  <a:pt x="154870" y="573012"/>
                </a:lnTo>
                <a:lnTo>
                  <a:pt x="161677" y="573012"/>
                </a:lnTo>
                <a:lnTo>
                  <a:pt x="164700" y="572479"/>
                </a:lnTo>
                <a:lnTo>
                  <a:pt x="327194" y="513335"/>
                </a:lnTo>
                <a:lnTo>
                  <a:pt x="174288" y="513335"/>
                </a:lnTo>
                <a:lnTo>
                  <a:pt x="59645" y="198273"/>
                </a:lnTo>
                <a:lnTo>
                  <a:pt x="440544" y="59640"/>
                </a:lnTo>
                <a:lnTo>
                  <a:pt x="496194" y="59640"/>
                </a:lnTo>
                <a:lnTo>
                  <a:pt x="480739" y="17184"/>
                </a:lnTo>
                <a:lnTo>
                  <a:pt x="475333" y="8319"/>
                </a:lnTo>
                <a:lnTo>
                  <a:pt x="467227" y="2423"/>
                </a:lnTo>
                <a:lnTo>
                  <a:pt x="457501" y="0"/>
                </a:lnTo>
                <a:close/>
              </a:path>
              <a:path w="615950" h="573404">
                <a:moveTo>
                  <a:pt x="496194" y="59640"/>
                </a:moveTo>
                <a:lnTo>
                  <a:pt x="440544" y="59640"/>
                </a:lnTo>
                <a:lnTo>
                  <a:pt x="555225" y="374689"/>
                </a:lnTo>
                <a:lnTo>
                  <a:pt x="174288" y="513335"/>
                </a:lnTo>
                <a:lnTo>
                  <a:pt x="327194" y="513335"/>
                </a:lnTo>
                <a:lnTo>
                  <a:pt x="604209" y="412522"/>
                </a:lnTo>
                <a:lnTo>
                  <a:pt x="609517" y="407645"/>
                </a:lnTo>
                <a:lnTo>
                  <a:pt x="615372" y="395085"/>
                </a:lnTo>
                <a:lnTo>
                  <a:pt x="615702" y="387884"/>
                </a:lnTo>
                <a:lnTo>
                  <a:pt x="613315" y="381382"/>
                </a:lnTo>
                <a:lnTo>
                  <a:pt x="496194" y="59640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46"/>
          <p:cNvSpPr txBox="1"/>
          <p:nvPr userDrawn="1"/>
        </p:nvSpPr>
        <p:spPr>
          <a:xfrm rot="20400000">
            <a:off x="7648818" y="2823073"/>
            <a:ext cx="990561" cy="262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65"/>
              </a:lnSpc>
            </a:pPr>
            <a:r>
              <a:rPr sz="2050" b="1" spc="5" dirty="0">
                <a:solidFill>
                  <a:srgbClr val="9D9D9C"/>
                </a:solidFill>
                <a:latin typeface="Gilroy-ExtraBold"/>
                <a:cs typeface="Gilroy-ExtraBold"/>
              </a:rPr>
              <a:t>_______</a:t>
            </a:r>
            <a:endParaRPr sz="2050">
              <a:latin typeface="Gilroy-ExtraBold"/>
              <a:cs typeface="Gilroy-ExtraBold"/>
            </a:endParaRPr>
          </a:p>
        </p:txBody>
      </p:sp>
      <p:sp>
        <p:nvSpPr>
          <p:cNvPr id="62" name="object 47"/>
          <p:cNvSpPr/>
          <p:nvPr userDrawn="1"/>
        </p:nvSpPr>
        <p:spPr>
          <a:xfrm>
            <a:off x="8269982" y="5459479"/>
            <a:ext cx="302895" cy="169545"/>
          </a:xfrm>
          <a:custGeom>
            <a:avLst/>
            <a:gdLst/>
            <a:ahLst/>
            <a:cxnLst/>
            <a:rect l="l" t="t" r="r" b="b"/>
            <a:pathLst>
              <a:path w="302895" h="169545">
                <a:moveTo>
                  <a:pt x="27084" y="0"/>
                </a:moveTo>
                <a:lnTo>
                  <a:pt x="17176" y="1563"/>
                </a:lnTo>
                <a:lnTo>
                  <a:pt x="8590" y="6735"/>
                </a:lnTo>
                <a:lnTo>
                  <a:pt x="2439" y="15103"/>
                </a:lnTo>
                <a:lnTo>
                  <a:pt x="0" y="25199"/>
                </a:lnTo>
                <a:lnTo>
                  <a:pt x="1570" y="35101"/>
                </a:lnTo>
                <a:lnTo>
                  <a:pt x="6740" y="43691"/>
                </a:lnTo>
                <a:lnTo>
                  <a:pt x="15101" y="49850"/>
                </a:lnTo>
                <a:lnTo>
                  <a:pt x="268911" y="168214"/>
                </a:lnTo>
                <a:lnTo>
                  <a:pt x="272670" y="168989"/>
                </a:lnTo>
                <a:lnTo>
                  <a:pt x="276366" y="168989"/>
                </a:lnTo>
                <a:lnTo>
                  <a:pt x="302529" y="143793"/>
                </a:lnTo>
                <a:lnTo>
                  <a:pt x="300959" y="133891"/>
                </a:lnTo>
                <a:lnTo>
                  <a:pt x="295789" y="125301"/>
                </a:lnTo>
                <a:lnTo>
                  <a:pt x="287427" y="119142"/>
                </a:lnTo>
                <a:lnTo>
                  <a:pt x="37199" y="2454"/>
                </a:lnTo>
                <a:lnTo>
                  <a:pt x="27084" y="0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48"/>
          <p:cNvSpPr/>
          <p:nvPr userDrawn="1"/>
        </p:nvSpPr>
        <p:spPr>
          <a:xfrm>
            <a:off x="8336759" y="5392708"/>
            <a:ext cx="169545" cy="302895"/>
          </a:xfrm>
          <a:custGeom>
            <a:avLst/>
            <a:gdLst/>
            <a:ahLst/>
            <a:cxnLst/>
            <a:rect l="l" t="t" r="r" b="b"/>
            <a:pathLst>
              <a:path w="169545" h="302895">
                <a:moveTo>
                  <a:pt x="143782" y="0"/>
                </a:moveTo>
                <a:lnTo>
                  <a:pt x="2441" y="265342"/>
                </a:lnTo>
                <a:lnTo>
                  <a:pt x="0" y="275438"/>
                </a:lnTo>
                <a:lnTo>
                  <a:pt x="1565" y="285340"/>
                </a:lnTo>
                <a:lnTo>
                  <a:pt x="6731" y="293930"/>
                </a:lnTo>
                <a:lnTo>
                  <a:pt x="15091" y="300089"/>
                </a:lnTo>
                <a:lnTo>
                  <a:pt x="18672" y="301753"/>
                </a:lnTo>
                <a:lnTo>
                  <a:pt x="22431" y="302540"/>
                </a:lnTo>
                <a:lnTo>
                  <a:pt x="26127" y="302540"/>
                </a:lnTo>
                <a:lnTo>
                  <a:pt x="166551" y="37199"/>
                </a:lnTo>
                <a:lnTo>
                  <a:pt x="168991" y="27103"/>
                </a:lnTo>
                <a:lnTo>
                  <a:pt x="167421" y="17202"/>
                </a:lnTo>
                <a:lnTo>
                  <a:pt x="162250" y="8612"/>
                </a:lnTo>
                <a:lnTo>
                  <a:pt x="153889" y="2452"/>
                </a:lnTo>
                <a:lnTo>
                  <a:pt x="143782" y="0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49"/>
          <p:cNvSpPr/>
          <p:nvPr userDrawn="1"/>
        </p:nvSpPr>
        <p:spPr>
          <a:xfrm>
            <a:off x="8879465" y="5215599"/>
            <a:ext cx="266290" cy="2360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50"/>
          <p:cNvSpPr/>
          <p:nvPr userDrawn="1"/>
        </p:nvSpPr>
        <p:spPr>
          <a:xfrm>
            <a:off x="9466166" y="4954347"/>
            <a:ext cx="266288" cy="2837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473048" y="1800225"/>
            <a:ext cx="2892452" cy="5334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Gilroy-ExtraBold"/>
              </a:defRPr>
            </a:lvl1pPr>
          </a:lstStyle>
          <a:p>
            <a:pPr lvl="0"/>
            <a:r>
              <a:rPr lang="ru-RU" dirty="0" smtClean="0"/>
              <a:t>Тематический урок</a:t>
            </a:r>
            <a:endParaRPr lang="ru-RU" dirty="0"/>
          </a:p>
        </p:txBody>
      </p:sp>
      <p:sp>
        <p:nvSpPr>
          <p:cNvPr id="67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470331" y="2486025"/>
            <a:ext cx="5516563" cy="9906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>
                    <a:lumMod val="50000"/>
                  </a:schemeClr>
                </a:solidFill>
                <a:latin typeface="Gilroy-ExtraBold"/>
              </a:defRPr>
            </a:lvl1pPr>
          </a:lstStyle>
          <a:p>
            <a:pPr lvl="0"/>
            <a:r>
              <a:rPr lang="ru-RU" dirty="0" smtClean="0"/>
              <a:t>Название урока в одну или две строки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73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картинкой и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993900" y="428625"/>
            <a:ext cx="6858000" cy="533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Название раздела, рубрики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1"/>
          </p:nvPr>
        </p:nvSpPr>
        <p:spPr>
          <a:xfrm>
            <a:off x="850900" y="1869884"/>
            <a:ext cx="3962400" cy="4792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/>
          </p:nvPr>
        </p:nvSpPr>
        <p:spPr>
          <a:xfrm>
            <a:off x="5041900" y="1876425"/>
            <a:ext cx="4495800" cy="4800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9736923" y="6910061"/>
            <a:ext cx="614582" cy="4343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Gilroy-Light"/>
              </a:defRPr>
            </a:lvl1pPr>
          </a:lstStyle>
          <a:p>
            <a:fld id="{29F2819D-2B2B-4DC5-A857-2DF8AC454D3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809625" y="1117129"/>
            <a:ext cx="6913563" cy="576734"/>
          </a:xfrm>
          <a:prstGeom prst="rect">
            <a:avLst/>
          </a:prstGeom>
        </p:spPr>
        <p:txBody>
          <a:bodyPr/>
          <a:lstStyle>
            <a:lvl1pPr>
              <a:defRPr sz="2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Заголовок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149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993900" y="428625"/>
            <a:ext cx="6858000" cy="533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Название раздела, рубрики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698500" y="2028825"/>
            <a:ext cx="9144000" cy="4419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9736923" y="6910061"/>
            <a:ext cx="614582" cy="4343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Gilroy-Light"/>
              </a:defRPr>
            </a:lvl1pPr>
          </a:lstStyle>
          <a:p>
            <a:fld id="{29F2819D-2B2B-4DC5-A857-2DF8AC454D3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666180" y="1189137"/>
            <a:ext cx="6913563" cy="576734"/>
          </a:xfrm>
          <a:prstGeom prst="rect">
            <a:avLst/>
          </a:prstGeom>
        </p:spPr>
        <p:txBody>
          <a:bodyPr/>
          <a:lstStyle>
            <a:lvl1pPr>
              <a:defRPr sz="2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Заголовок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4238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двумя текстами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993900" y="428625"/>
            <a:ext cx="6858000" cy="533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Название раздела, рубрики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698500" y="2028825"/>
            <a:ext cx="4191000" cy="44958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2"/>
          </p:nvPr>
        </p:nvSpPr>
        <p:spPr>
          <a:xfrm>
            <a:off x="5270500" y="2028825"/>
            <a:ext cx="4191000" cy="449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9736923" y="6910061"/>
            <a:ext cx="614582" cy="4343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Gilroy-Light"/>
              </a:defRPr>
            </a:lvl1pPr>
          </a:lstStyle>
          <a:p>
            <a:fld id="{29F2819D-2B2B-4DC5-A857-2DF8AC454D3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666180" y="1189137"/>
            <a:ext cx="6913563" cy="576734"/>
          </a:xfrm>
          <a:prstGeom prst="rect">
            <a:avLst/>
          </a:prstGeom>
        </p:spPr>
        <p:txBody>
          <a:bodyPr/>
          <a:lstStyle>
            <a:lvl1pPr>
              <a:defRPr sz="2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Заголовок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634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омером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374900" y="2108424"/>
            <a:ext cx="1219200" cy="176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>
                <a:solidFill>
                  <a:schemeClr val="bg1">
                    <a:lumMod val="50000"/>
                  </a:schemeClr>
                </a:solidFill>
                <a:latin typeface="Gilroy-ExtraBold"/>
              </a:defRPr>
            </a:lvl1pPr>
          </a:lstStyle>
          <a:p>
            <a:pPr lvl="0"/>
            <a:r>
              <a:rPr lang="ru-RU" dirty="0" smtClean="0"/>
              <a:t>№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4141899" y="2081128"/>
            <a:ext cx="4822825" cy="3425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baseline="0">
                <a:latin typeface="Gilroy-ExtraBold"/>
              </a:defRPr>
            </a:lvl1pPr>
          </a:lstStyle>
          <a:p>
            <a:pPr lvl="0"/>
            <a:r>
              <a:rPr lang="ru-RU" dirty="0" smtClean="0"/>
              <a:t>Титульный слайд с названием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77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содержанием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 userDrawn="1"/>
        </p:nvSpPr>
        <p:spPr>
          <a:xfrm>
            <a:off x="4381929" y="24310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 userDrawn="1"/>
        </p:nvSpPr>
        <p:spPr>
          <a:xfrm>
            <a:off x="8894315" y="24310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/>
          <p:nvPr userDrawn="1"/>
        </p:nvSpPr>
        <p:spPr>
          <a:xfrm>
            <a:off x="4381929" y="30406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/>
          <p:cNvSpPr/>
          <p:nvPr userDrawn="1"/>
        </p:nvSpPr>
        <p:spPr>
          <a:xfrm>
            <a:off x="8885044" y="30406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 userDrawn="1"/>
        </p:nvSpPr>
        <p:spPr>
          <a:xfrm>
            <a:off x="4381929" y="36502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/>
          <p:nvPr userDrawn="1"/>
        </p:nvSpPr>
        <p:spPr>
          <a:xfrm>
            <a:off x="8811104" y="36502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248329" y="1114425"/>
            <a:ext cx="42672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50000"/>
                  </a:schemeClr>
                </a:solidFill>
                <a:latin typeface="Gilroy-ExtraBold"/>
              </a:defRPr>
            </a:lvl1pPr>
          </a:lstStyle>
          <a:p>
            <a:pPr lvl="0"/>
            <a:r>
              <a:rPr lang="ru-RU" dirty="0" smtClean="0"/>
              <a:t>Содержание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222500" y="2105025"/>
            <a:ext cx="7199312" cy="236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Gilroy-Light"/>
              </a:defRPr>
            </a:lvl1pPr>
          </a:lstStyle>
          <a:p>
            <a:pPr lvl="0"/>
            <a:r>
              <a:rPr lang="ru-RU" dirty="0" smtClean="0"/>
              <a:t>Первый раздел…………………….……………..№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Второй раздел…………………….…….………..№ 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Третий раздел………………………..…………..№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491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908300" y="2790825"/>
            <a:ext cx="6477000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800" b="1" baseline="0">
                <a:solidFill>
                  <a:schemeClr val="bg1">
                    <a:lumMod val="50000"/>
                  </a:schemeClr>
                </a:solidFill>
                <a:latin typeface="Gilroy-ExtraBold"/>
              </a:defRPr>
            </a:lvl1pPr>
          </a:lstStyle>
          <a:p>
            <a:pPr lvl="0"/>
            <a:r>
              <a:rPr lang="ru-RU" dirty="0" smtClean="0"/>
              <a:t>Спасибо!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43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431999" y="7128005"/>
            <a:ext cx="9805670" cy="0"/>
          </a:xfrm>
          <a:custGeom>
            <a:avLst/>
            <a:gdLst/>
            <a:ahLst/>
            <a:cxnLst/>
            <a:rect l="l" t="t" r="r" b="b"/>
            <a:pathLst>
              <a:path w="9805670">
                <a:moveTo>
                  <a:pt x="0" y="0"/>
                </a:moveTo>
                <a:lnTo>
                  <a:pt x="9805149" y="0"/>
                </a:lnTo>
              </a:path>
            </a:pathLst>
          </a:custGeom>
          <a:ln w="25400">
            <a:solidFill>
              <a:srgbClr val="13A5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5"/>
          <p:cNvSpPr/>
          <p:nvPr/>
        </p:nvSpPr>
        <p:spPr>
          <a:xfrm>
            <a:off x="9192040" y="1402518"/>
            <a:ext cx="909955" cy="87630"/>
          </a:xfrm>
          <a:custGeom>
            <a:avLst/>
            <a:gdLst/>
            <a:ahLst/>
            <a:cxnLst/>
            <a:rect l="l" t="t" r="r" b="b"/>
            <a:pathLst>
              <a:path w="909954" h="87630">
                <a:moveTo>
                  <a:pt x="6400" y="1320"/>
                </a:moveTo>
                <a:lnTo>
                  <a:pt x="0" y="1320"/>
                </a:lnTo>
                <a:lnTo>
                  <a:pt x="0" y="85839"/>
                </a:lnTo>
                <a:lnTo>
                  <a:pt x="5549" y="85839"/>
                </a:lnTo>
                <a:lnTo>
                  <a:pt x="13690" y="74002"/>
                </a:lnTo>
                <a:lnTo>
                  <a:pt x="6400" y="74002"/>
                </a:lnTo>
                <a:lnTo>
                  <a:pt x="6400" y="1320"/>
                </a:lnTo>
                <a:close/>
              </a:path>
              <a:path w="909954" h="87630">
                <a:moveTo>
                  <a:pt x="61937" y="13157"/>
                </a:moveTo>
                <a:lnTo>
                  <a:pt x="55537" y="13157"/>
                </a:lnTo>
                <a:lnTo>
                  <a:pt x="55537" y="85839"/>
                </a:lnTo>
                <a:lnTo>
                  <a:pt x="61937" y="85839"/>
                </a:lnTo>
                <a:lnTo>
                  <a:pt x="61937" y="13157"/>
                </a:lnTo>
                <a:close/>
              </a:path>
              <a:path w="909954" h="87630">
                <a:moveTo>
                  <a:pt x="61937" y="1320"/>
                </a:moveTo>
                <a:lnTo>
                  <a:pt x="56261" y="1320"/>
                </a:lnTo>
                <a:lnTo>
                  <a:pt x="6400" y="74002"/>
                </a:lnTo>
                <a:lnTo>
                  <a:pt x="13690" y="74002"/>
                </a:lnTo>
                <a:lnTo>
                  <a:pt x="55537" y="13157"/>
                </a:lnTo>
                <a:lnTo>
                  <a:pt x="61937" y="13157"/>
                </a:lnTo>
                <a:lnTo>
                  <a:pt x="61937" y="1320"/>
                </a:lnTo>
                <a:close/>
              </a:path>
              <a:path w="909954" h="87630">
                <a:moveTo>
                  <a:pt x="93421" y="1320"/>
                </a:moveTo>
                <a:lnTo>
                  <a:pt x="87020" y="1320"/>
                </a:lnTo>
                <a:lnTo>
                  <a:pt x="87020" y="85839"/>
                </a:lnTo>
                <a:lnTo>
                  <a:pt x="93421" y="85839"/>
                </a:lnTo>
                <a:lnTo>
                  <a:pt x="93421" y="45389"/>
                </a:lnTo>
                <a:lnTo>
                  <a:pt x="148958" y="45389"/>
                </a:lnTo>
                <a:lnTo>
                  <a:pt x="148958" y="39357"/>
                </a:lnTo>
                <a:lnTo>
                  <a:pt x="93421" y="39357"/>
                </a:lnTo>
                <a:lnTo>
                  <a:pt x="93421" y="1320"/>
                </a:lnTo>
                <a:close/>
              </a:path>
              <a:path w="909954" h="87630">
                <a:moveTo>
                  <a:pt x="148958" y="45389"/>
                </a:moveTo>
                <a:lnTo>
                  <a:pt x="142557" y="45389"/>
                </a:lnTo>
                <a:lnTo>
                  <a:pt x="142557" y="85839"/>
                </a:lnTo>
                <a:lnTo>
                  <a:pt x="148958" y="85839"/>
                </a:lnTo>
                <a:lnTo>
                  <a:pt x="148958" y="45389"/>
                </a:lnTo>
                <a:close/>
              </a:path>
              <a:path w="909954" h="87630">
                <a:moveTo>
                  <a:pt x="148958" y="1320"/>
                </a:moveTo>
                <a:lnTo>
                  <a:pt x="142557" y="1320"/>
                </a:lnTo>
                <a:lnTo>
                  <a:pt x="142557" y="39357"/>
                </a:lnTo>
                <a:lnTo>
                  <a:pt x="148958" y="39357"/>
                </a:lnTo>
                <a:lnTo>
                  <a:pt x="148958" y="1320"/>
                </a:lnTo>
                <a:close/>
              </a:path>
              <a:path w="909954" h="87630">
                <a:moveTo>
                  <a:pt x="214884" y="1320"/>
                </a:moveTo>
                <a:lnTo>
                  <a:pt x="208356" y="1320"/>
                </a:lnTo>
                <a:lnTo>
                  <a:pt x="208356" y="10858"/>
                </a:lnTo>
                <a:lnTo>
                  <a:pt x="191875" y="13411"/>
                </a:lnTo>
                <a:lnTo>
                  <a:pt x="178796" y="19754"/>
                </a:lnTo>
                <a:lnTo>
                  <a:pt x="170176" y="29832"/>
                </a:lnTo>
                <a:lnTo>
                  <a:pt x="167068" y="43586"/>
                </a:lnTo>
                <a:lnTo>
                  <a:pt x="170176" y="57338"/>
                </a:lnTo>
                <a:lnTo>
                  <a:pt x="178796" y="67411"/>
                </a:lnTo>
                <a:lnTo>
                  <a:pt x="191875" y="73750"/>
                </a:lnTo>
                <a:lnTo>
                  <a:pt x="208356" y="76301"/>
                </a:lnTo>
                <a:lnTo>
                  <a:pt x="208356" y="85839"/>
                </a:lnTo>
                <a:lnTo>
                  <a:pt x="214884" y="85839"/>
                </a:lnTo>
                <a:lnTo>
                  <a:pt x="214884" y="76301"/>
                </a:lnTo>
                <a:lnTo>
                  <a:pt x="231370" y="73750"/>
                </a:lnTo>
                <a:lnTo>
                  <a:pt x="238317" y="70383"/>
                </a:lnTo>
                <a:lnTo>
                  <a:pt x="208356" y="70383"/>
                </a:lnTo>
                <a:lnTo>
                  <a:pt x="194164" y="68235"/>
                </a:lnTo>
                <a:lnTo>
                  <a:pt x="183189" y="63052"/>
                </a:lnTo>
                <a:lnTo>
                  <a:pt x="176107" y="54835"/>
                </a:lnTo>
                <a:lnTo>
                  <a:pt x="173596" y="43586"/>
                </a:lnTo>
                <a:lnTo>
                  <a:pt x="176107" y="32332"/>
                </a:lnTo>
                <a:lnTo>
                  <a:pt x="183189" y="24114"/>
                </a:lnTo>
                <a:lnTo>
                  <a:pt x="194164" y="18929"/>
                </a:lnTo>
                <a:lnTo>
                  <a:pt x="208356" y="16776"/>
                </a:lnTo>
                <a:lnTo>
                  <a:pt x="238308" y="16776"/>
                </a:lnTo>
                <a:lnTo>
                  <a:pt x="231370" y="13411"/>
                </a:lnTo>
                <a:lnTo>
                  <a:pt x="214884" y="10858"/>
                </a:lnTo>
                <a:lnTo>
                  <a:pt x="214884" y="1320"/>
                </a:lnTo>
                <a:close/>
              </a:path>
              <a:path w="909954" h="87630">
                <a:moveTo>
                  <a:pt x="214884" y="16776"/>
                </a:moveTo>
                <a:lnTo>
                  <a:pt x="208356" y="16776"/>
                </a:lnTo>
                <a:lnTo>
                  <a:pt x="208356" y="70383"/>
                </a:lnTo>
                <a:lnTo>
                  <a:pt x="214884" y="70383"/>
                </a:lnTo>
                <a:lnTo>
                  <a:pt x="214884" y="16776"/>
                </a:lnTo>
                <a:close/>
              </a:path>
              <a:path w="909954" h="87630">
                <a:moveTo>
                  <a:pt x="238308" y="16776"/>
                </a:moveTo>
                <a:lnTo>
                  <a:pt x="214884" y="16776"/>
                </a:lnTo>
                <a:lnTo>
                  <a:pt x="229077" y="18929"/>
                </a:lnTo>
                <a:lnTo>
                  <a:pt x="240056" y="24114"/>
                </a:lnTo>
                <a:lnTo>
                  <a:pt x="247143" y="32332"/>
                </a:lnTo>
                <a:lnTo>
                  <a:pt x="249656" y="43586"/>
                </a:lnTo>
                <a:lnTo>
                  <a:pt x="247143" y="54835"/>
                </a:lnTo>
                <a:lnTo>
                  <a:pt x="240056" y="63052"/>
                </a:lnTo>
                <a:lnTo>
                  <a:pt x="229077" y="68235"/>
                </a:lnTo>
                <a:lnTo>
                  <a:pt x="214884" y="70383"/>
                </a:lnTo>
                <a:lnTo>
                  <a:pt x="238317" y="70383"/>
                </a:lnTo>
                <a:lnTo>
                  <a:pt x="244448" y="67411"/>
                </a:lnTo>
                <a:lnTo>
                  <a:pt x="253065" y="57338"/>
                </a:lnTo>
                <a:lnTo>
                  <a:pt x="256171" y="43586"/>
                </a:lnTo>
                <a:lnTo>
                  <a:pt x="253065" y="29832"/>
                </a:lnTo>
                <a:lnTo>
                  <a:pt x="244448" y="19754"/>
                </a:lnTo>
                <a:lnTo>
                  <a:pt x="238308" y="16776"/>
                </a:lnTo>
                <a:close/>
              </a:path>
              <a:path w="909954" h="87630">
                <a:moveTo>
                  <a:pt x="315302" y="0"/>
                </a:moveTo>
                <a:lnTo>
                  <a:pt x="298205" y="3413"/>
                </a:lnTo>
                <a:lnTo>
                  <a:pt x="284365" y="12734"/>
                </a:lnTo>
                <a:lnTo>
                  <a:pt x="275097" y="26585"/>
                </a:lnTo>
                <a:lnTo>
                  <a:pt x="271716" y="43586"/>
                </a:lnTo>
                <a:lnTo>
                  <a:pt x="275097" y="60581"/>
                </a:lnTo>
                <a:lnTo>
                  <a:pt x="284365" y="74433"/>
                </a:lnTo>
                <a:lnTo>
                  <a:pt x="298205" y="83757"/>
                </a:lnTo>
                <a:lnTo>
                  <a:pt x="315302" y="87172"/>
                </a:lnTo>
                <a:lnTo>
                  <a:pt x="332405" y="83757"/>
                </a:lnTo>
                <a:lnTo>
                  <a:pt x="336478" y="81013"/>
                </a:lnTo>
                <a:lnTo>
                  <a:pt x="315302" y="81013"/>
                </a:lnTo>
                <a:lnTo>
                  <a:pt x="300684" y="78085"/>
                </a:lnTo>
                <a:lnTo>
                  <a:pt x="288880" y="70086"/>
                </a:lnTo>
                <a:lnTo>
                  <a:pt x="280991" y="58194"/>
                </a:lnTo>
                <a:lnTo>
                  <a:pt x="278117" y="43586"/>
                </a:lnTo>
                <a:lnTo>
                  <a:pt x="280991" y="28978"/>
                </a:lnTo>
                <a:lnTo>
                  <a:pt x="288880" y="17086"/>
                </a:lnTo>
                <a:lnTo>
                  <a:pt x="300684" y="9087"/>
                </a:lnTo>
                <a:lnTo>
                  <a:pt x="315302" y="6159"/>
                </a:lnTo>
                <a:lnTo>
                  <a:pt x="336482" y="6159"/>
                </a:lnTo>
                <a:lnTo>
                  <a:pt x="332405" y="3413"/>
                </a:lnTo>
                <a:lnTo>
                  <a:pt x="315302" y="0"/>
                </a:lnTo>
                <a:close/>
              </a:path>
              <a:path w="909954" h="87630">
                <a:moveTo>
                  <a:pt x="336482" y="6159"/>
                </a:moveTo>
                <a:lnTo>
                  <a:pt x="315302" y="6159"/>
                </a:lnTo>
                <a:lnTo>
                  <a:pt x="329926" y="9087"/>
                </a:lnTo>
                <a:lnTo>
                  <a:pt x="341730" y="17086"/>
                </a:lnTo>
                <a:lnTo>
                  <a:pt x="349616" y="28978"/>
                </a:lnTo>
                <a:lnTo>
                  <a:pt x="352488" y="43586"/>
                </a:lnTo>
                <a:lnTo>
                  <a:pt x="349616" y="58194"/>
                </a:lnTo>
                <a:lnTo>
                  <a:pt x="341730" y="70086"/>
                </a:lnTo>
                <a:lnTo>
                  <a:pt x="329926" y="78085"/>
                </a:lnTo>
                <a:lnTo>
                  <a:pt x="315302" y="81013"/>
                </a:lnTo>
                <a:lnTo>
                  <a:pt x="336478" y="81013"/>
                </a:lnTo>
                <a:lnTo>
                  <a:pt x="346244" y="74433"/>
                </a:lnTo>
                <a:lnTo>
                  <a:pt x="355509" y="60581"/>
                </a:lnTo>
                <a:lnTo>
                  <a:pt x="358889" y="43586"/>
                </a:lnTo>
                <a:lnTo>
                  <a:pt x="355509" y="26585"/>
                </a:lnTo>
                <a:lnTo>
                  <a:pt x="346244" y="12734"/>
                </a:lnTo>
                <a:lnTo>
                  <a:pt x="336482" y="6159"/>
                </a:lnTo>
                <a:close/>
              </a:path>
              <a:path w="909954" h="87630">
                <a:moveTo>
                  <a:pt x="407720" y="1320"/>
                </a:moveTo>
                <a:lnTo>
                  <a:pt x="378980" y="1320"/>
                </a:lnTo>
                <a:lnTo>
                  <a:pt x="378980" y="85839"/>
                </a:lnTo>
                <a:lnTo>
                  <a:pt x="385381" y="85839"/>
                </a:lnTo>
                <a:lnTo>
                  <a:pt x="385381" y="53606"/>
                </a:lnTo>
                <a:lnTo>
                  <a:pt x="407720" y="53606"/>
                </a:lnTo>
                <a:lnTo>
                  <a:pt x="418251" y="51620"/>
                </a:lnTo>
                <a:lnTo>
                  <a:pt x="424417" y="47561"/>
                </a:lnTo>
                <a:lnTo>
                  <a:pt x="385381" y="47561"/>
                </a:lnTo>
                <a:lnTo>
                  <a:pt x="385381" y="7366"/>
                </a:lnTo>
                <a:lnTo>
                  <a:pt x="424400" y="7366"/>
                </a:lnTo>
                <a:lnTo>
                  <a:pt x="418251" y="3308"/>
                </a:lnTo>
                <a:lnTo>
                  <a:pt x="407720" y="1320"/>
                </a:lnTo>
                <a:close/>
              </a:path>
              <a:path w="909954" h="87630">
                <a:moveTo>
                  <a:pt x="424400" y="7366"/>
                </a:moveTo>
                <a:lnTo>
                  <a:pt x="407720" y="7366"/>
                </a:lnTo>
                <a:lnTo>
                  <a:pt x="415718" y="8868"/>
                </a:lnTo>
                <a:lnTo>
                  <a:pt x="422021" y="13052"/>
                </a:lnTo>
                <a:lnTo>
                  <a:pt x="426151" y="19431"/>
                </a:lnTo>
                <a:lnTo>
                  <a:pt x="427634" y="27520"/>
                </a:lnTo>
                <a:lnTo>
                  <a:pt x="426151" y="35543"/>
                </a:lnTo>
                <a:lnTo>
                  <a:pt x="422021" y="41889"/>
                </a:lnTo>
                <a:lnTo>
                  <a:pt x="415718" y="46060"/>
                </a:lnTo>
                <a:lnTo>
                  <a:pt x="407720" y="47561"/>
                </a:lnTo>
                <a:lnTo>
                  <a:pt x="424417" y="47561"/>
                </a:lnTo>
                <a:lnTo>
                  <a:pt x="426583" y="46135"/>
                </a:lnTo>
                <a:lnTo>
                  <a:pt x="432063" y="37865"/>
                </a:lnTo>
                <a:lnTo>
                  <a:pt x="434035" y="27520"/>
                </a:lnTo>
                <a:lnTo>
                  <a:pt x="432063" y="17110"/>
                </a:lnTo>
                <a:lnTo>
                  <a:pt x="426583" y="8805"/>
                </a:lnTo>
                <a:lnTo>
                  <a:pt x="424400" y="7366"/>
                </a:lnTo>
                <a:close/>
              </a:path>
              <a:path w="909954" h="87630">
                <a:moveTo>
                  <a:pt x="460781" y="1320"/>
                </a:moveTo>
                <a:lnTo>
                  <a:pt x="452805" y="1320"/>
                </a:lnTo>
                <a:lnTo>
                  <a:pt x="452805" y="85839"/>
                </a:lnTo>
                <a:lnTo>
                  <a:pt x="459206" y="85839"/>
                </a:lnTo>
                <a:lnTo>
                  <a:pt x="459206" y="10744"/>
                </a:lnTo>
                <a:lnTo>
                  <a:pt x="466469" y="10744"/>
                </a:lnTo>
                <a:lnTo>
                  <a:pt x="460781" y="1320"/>
                </a:lnTo>
                <a:close/>
              </a:path>
              <a:path w="909954" h="87630">
                <a:moveTo>
                  <a:pt x="529234" y="10744"/>
                </a:moveTo>
                <a:lnTo>
                  <a:pt x="522833" y="10744"/>
                </a:lnTo>
                <a:lnTo>
                  <a:pt x="522833" y="85839"/>
                </a:lnTo>
                <a:lnTo>
                  <a:pt x="529234" y="85839"/>
                </a:lnTo>
                <a:lnTo>
                  <a:pt x="529234" y="10744"/>
                </a:lnTo>
                <a:close/>
              </a:path>
              <a:path w="909954" h="87630">
                <a:moveTo>
                  <a:pt x="466469" y="10744"/>
                </a:moveTo>
                <a:lnTo>
                  <a:pt x="459206" y="10744"/>
                </a:lnTo>
                <a:lnTo>
                  <a:pt x="490474" y="62661"/>
                </a:lnTo>
                <a:lnTo>
                  <a:pt x="491566" y="62661"/>
                </a:lnTo>
                <a:lnTo>
                  <a:pt x="498404" y="51308"/>
                </a:lnTo>
                <a:lnTo>
                  <a:pt x="490956" y="51308"/>
                </a:lnTo>
                <a:lnTo>
                  <a:pt x="466469" y="10744"/>
                </a:lnTo>
                <a:close/>
              </a:path>
              <a:path w="909954" h="87630">
                <a:moveTo>
                  <a:pt x="529234" y="1320"/>
                </a:moveTo>
                <a:lnTo>
                  <a:pt x="521144" y="1320"/>
                </a:lnTo>
                <a:lnTo>
                  <a:pt x="490956" y="51308"/>
                </a:lnTo>
                <a:lnTo>
                  <a:pt x="498404" y="51308"/>
                </a:lnTo>
                <a:lnTo>
                  <a:pt x="522833" y="10744"/>
                </a:lnTo>
                <a:lnTo>
                  <a:pt x="529234" y="10744"/>
                </a:lnTo>
                <a:lnTo>
                  <a:pt x="529234" y="1320"/>
                </a:lnTo>
                <a:close/>
              </a:path>
              <a:path w="909954" h="87630">
                <a:moveTo>
                  <a:pt x="560781" y="1320"/>
                </a:moveTo>
                <a:lnTo>
                  <a:pt x="554380" y="1320"/>
                </a:lnTo>
                <a:lnTo>
                  <a:pt x="554380" y="85839"/>
                </a:lnTo>
                <a:lnTo>
                  <a:pt x="559943" y="85839"/>
                </a:lnTo>
                <a:lnTo>
                  <a:pt x="568081" y="74002"/>
                </a:lnTo>
                <a:lnTo>
                  <a:pt x="560781" y="74002"/>
                </a:lnTo>
                <a:lnTo>
                  <a:pt x="560781" y="1320"/>
                </a:lnTo>
                <a:close/>
              </a:path>
              <a:path w="909954" h="87630">
                <a:moveTo>
                  <a:pt x="616318" y="13157"/>
                </a:moveTo>
                <a:lnTo>
                  <a:pt x="609917" y="13157"/>
                </a:lnTo>
                <a:lnTo>
                  <a:pt x="609917" y="85839"/>
                </a:lnTo>
                <a:lnTo>
                  <a:pt x="616318" y="85839"/>
                </a:lnTo>
                <a:lnTo>
                  <a:pt x="616318" y="13157"/>
                </a:lnTo>
                <a:close/>
              </a:path>
              <a:path w="909954" h="87630">
                <a:moveTo>
                  <a:pt x="616318" y="1320"/>
                </a:moveTo>
                <a:lnTo>
                  <a:pt x="610641" y="1320"/>
                </a:lnTo>
                <a:lnTo>
                  <a:pt x="560781" y="74002"/>
                </a:lnTo>
                <a:lnTo>
                  <a:pt x="568081" y="74002"/>
                </a:lnTo>
                <a:lnTo>
                  <a:pt x="609917" y="13157"/>
                </a:lnTo>
                <a:lnTo>
                  <a:pt x="616318" y="13157"/>
                </a:lnTo>
                <a:lnTo>
                  <a:pt x="616318" y="1320"/>
                </a:lnTo>
                <a:close/>
              </a:path>
              <a:path w="909954" h="87630">
                <a:moveTo>
                  <a:pt x="670140" y="1320"/>
                </a:moveTo>
                <a:lnTo>
                  <a:pt x="641413" y="1320"/>
                </a:lnTo>
                <a:lnTo>
                  <a:pt x="641413" y="85839"/>
                </a:lnTo>
                <a:lnTo>
                  <a:pt x="647801" y="85839"/>
                </a:lnTo>
                <a:lnTo>
                  <a:pt x="647801" y="53606"/>
                </a:lnTo>
                <a:lnTo>
                  <a:pt x="670140" y="53606"/>
                </a:lnTo>
                <a:lnTo>
                  <a:pt x="680673" y="51620"/>
                </a:lnTo>
                <a:lnTo>
                  <a:pt x="686842" y="47561"/>
                </a:lnTo>
                <a:lnTo>
                  <a:pt x="647801" y="47561"/>
                </a:lnTo>
                <a:lnTo>
                  <a:pt x="647801" y="7366"/>
                </a:lnTo>
                <a:lnTo>
                  <a:pt x="686826" y="7366"/>
                </a:lnTo>
                <a:lnTo>
                  <a:pt x="680673" y="3308"/>
                </a:lnTo>
                <a:lnTo>
                  <a:pt x="670140" y="1320"/>
                </a:lnTo>
                <a:close/>
              </a:path>
              <a:path w="909954" h="87630">
                <a:moveTo>
                  <a:pt x="686826" y="7366"/>
                </a:moveTo>
                <a:lnTo>
                  <a:pt x="670140" y="7366"/>
                </a:lnTo>
                <a:lnTo>
                  <a:pt x="678146" y="8868"/>
                </a:lnTo>
                <a:lnTo>
                  <a:pt x="684452" y="13052"/>
                </a:lnTo>
                <a:lnTo>
                  <a:pt x="688584" y="19431"/>
                </a:lnTo>
                <a:lnTo>
                  <a:pt x="690067" y="27520"/>
                </a:lnTo>
                <a:lnTo>
                  <a:pt x="688584" y="35543"/>
                </a:lnTo>
                <a:lnTo>
                  <a:pt x="684452" y="41889"/>
                </a:lnTo>
                <a:lnTo>
                  <a:pt x="678146" y="46060"/>
                </a:lnTo>
                <a:lnTo>
                  <a:pt x="670140" y="47561"/>
                </a:lnTo>
                <a:lnTo>
                  <a:pt x="686842" y="47561"/>
                </a:lnTo>
                <a:lnTo>
                  <a:pt x="689009" y="46135"/>
                </a:lnTo>
                <a:lnTo>
                  <a:pt x="694493" y="37865"/>
                </a:lnTo>
                <a:lnTo>
                  <a:pt x="696468" y="27520"/>
                </a:lnTo>
                <a:lnTo>
                  <a:pt x="694493" y="17110"/>
                </a:lnTo>
                <a:lnTo>
                  <a:pt x="689009" y="8805"/>
                </a:lnTo>
                <a:lnTo>
                  <a:pt x="686826" y="7366"/>
                </a:lnTo>
                <a:close/>
              </a:path>
              <a:path w="909954" h="87630">
                <a:moveTo>
                  <a:pt x="716813" y="79921"/>
                </a:moveTo>
                <a:lnTo>
                  <a:pt x="716813" y="85839"/>
                </a:lnTo>
                <a:lnTo>
                  <a:pt x="724842" y="85264"/>
                </a:lnTo>
                <a:lnTo>
                  <a:pt x="731758" y="82129"/>
                </a:lnTo>
                <a:lnTo>
                  <a:pt x="732995" y="80886"/>
                </a:lnTo>
                <a:lnTo>
                  <a:pt x="725868" y="80886"/>
                </a:lnTo>
                <a:lnTo>
                  <a:pt x="716813" y="79921"/>
                </a:lnTo>
                <a:close/>
              </a:path>
              <a:path w="909954" h="87630">
                <a:moveTo>
                  <a:pt x="714527" y="1320"/>
                </a:moveTo>
                <a:lnTo>
                  <a:pt x="707885" y="1320"/>
                </a:lnTo>
                <a:lnTo>
                  <a:pt x="737590" y="63258"/>
                </a:lnTo>
                <a:lnTo>
                  <a:pt x="731786" y="76784"/>
                </a:lnTo>
                <a:lnTo>
                  <a:pt x="725868" y="80886"/>
                </a:lnTo>
                <a:lnTo>
                  <a:pt x="732995" y="80886"/>
                </a:lnTo>
                <a:lnTo>
                  <a:pt x="737630" y="76229"/>
                </a:lnTo>
                <a:lnTo>
                  <a:pt x="742530" y="67360"/>
                </a:lnTo>
                <a:lnTo>
                  <a:pt x="747361" y="56019"/>
                </a:lnTo>
                <a:lnTo>
                  <a:pt x="740600" y="56019"/>
                </a:lnTo>
                <a:lnTo>
                  <a:pt x="714527" y="1320"/>
                </a:lnTo>
                <a:close/>
              </a:path>
              <a:path w="909954" h="87630">
                <a:moveTo>
                  <a:pt x="770661" y="1320"/>
                </a:moveTo>
                <a:lnTo>
                  <a:pt x="764019" y="1320"/>
                </a:lnTo>
                <a:lnTo>
                  <a:pt x="740600" y="56019"/>
                </a:lnTo>
                <a:lnTo>
                  <a:pt x="747361" y="56019"/>
                </a:lnTo>
                <a:lnTo>
                  <a:pt x="770661" y="1320"/>
                </a:lnTo>
                <a:close/>
              </a:path>
              <a:path w="909954" h="87630">
                <a:moveTo>
                  <a:pt x="835469" y="1320"/>
                </a:moveTo>
                <a:lnTo>
                  <a:pt x="787412" y="1320"/>
                </a:lnTo>
                <a:lnTo>
                  <a:pt x="787412" y="85839"/>
                </a:lnTo>
                <a:lnTo>
                  <a:pt x="836066" y="85839"/>
                </a:lnTo>
                <a:lnTo>
                  <a:pt x="836066" y="79806"/>
                </a:lnTo>
                <a:lnTo>
                  <a:pt x="793813" y="79806"/>
                </a:lnTo>
                <a:lnTo>
                  <a:pt x="793813" y="46240"/>
                </a:lnTo>
                <a:lnTo>
                  <a:pt x="832446" y="46240"/>
                </a:lnTo>
                <a:lnTo>
                  <a:pt x="832446" y="40195"/>
                </a:lnTo>
                <a:lnTo>
                  <a:pt x="793813" y="40195"/>
                </a:lnTo>
                <a:lnTo>
                  <a:pt x="793813" y="7366"/>
                </a:lnTo>
                <a:lnTo>
                  <a:pt x="835469" y="7366"/>
                </a:lnTo>
                <a:lnTo>
                  <a:pt x="835469" y="1320"/>
                </a:lnTo>
                <a:close/>
              </a:path>
              <a:path w="909954" h="87630">
                <a:moveTo>
                  <a:pt x="883399" y="7366"/>
                </a:moveTo>
                <a:lnTo>
                  <a:pt x="876871" y="7366"/>
                </a:lnTo>
                <a:lnTo>
                  <a:pt x="876871" y="85839"/>
                </a:lnTo>
                <a:lnTo>
                  <a:pt x="883399" y="85839"/>
                </a:lnTo>
                <a:lnTo>
                  <a:pt x="883399" y="7366"/>
                </a:lnTo>
                <a:close/>
              </a:path>
              <a:path w="909954" h="87630">
                <a:moveTo>
                  <a:pt x="909955" y="1320"/>
                </a:moveTo>
                <a:lnTo>
                  <a:pt x="850315" y="1320"/>
                </a:lnTo>
                <a:lnTo>
                  <a:pt x="850315" y="7366"/>
                </a:lnTo>
                <a:lnTo>
                  <a:pt x="909955" y="7366"/>
                </a:lnTo>
                <a:lnTo>
                  <a:pt x="909955" y="1320"/>
                </a:lnTo>
                <a:close/>
              </a:path>
            </a:pathLst>
          </a:custGeom>
          <a:solidFill>
            <a:srgbClr val="706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6"/>
          <p:cNvSpPr/>
          <p:nvPr/>
        </p:nvSpPr>
        <p:spPr>
          <a:xfrm>
            <a:off x="9031496" y="1247278"/>
            <a:ext cx="1228725" cy="102235"/>
          </a:xfrm>
          <a:custGeom>
            <a:avLst/>
            <a:gdLst/>
            <a:ahLst/>
            <a:cxnLst/>
            <a:rect l="l" t="t" r="r" b="b"/>
            <a:pathLst>
              <a:path w="1228725" h="102234">
                <a:moveTo>
                  <a:pt x="28740" y="1333"/>
                </a:moveTo>
                <a:lnTo>
                  <a:pt x="0" y="1333"/>
                </a:lnTo>
                <a:lnTo>
                  <a:pt x="0" y="85852"/>
                </a:lnTo>
                <a:lnTo>
                  <a:pt x="6400" y="85852"/>
                </a:lnTo>
                <a:lnTo>
                  <a:pt x="6400" y="53606"/>
                </a:lnTo>
                <a:lnTo>
                  <a:pt x="28740" y="53606"/>
                </a:lnTo>
                <a:lnTo>
                  <a:pt x="39270" y="51620"/>
                </a:lnTo>
                <a:lnTo>
                  <a:pt x="45419" y="47574"/>
                </a:lnTo>
                <a:lnTo>
                  <a:pt x="6400" y="47574"/>
                </a:lnTo>
                <a:lnTo>
                  <a:pt x="6400" y="7366"/>
                </a:lnTo>
                <a:lnTo>
                  <a:pt x="45400" y="7366"/>
                </a:lnTo>
                <a:lnTo>
                  <a:pt x="39270" y="3321"/>
                </a:lnTo>
                <a:lnTo>
                  <a:pt x="28740" y="1333"/>
                </a:lnTo>
                <a:close/>
              </a:path>
              <a:path w="1228725" h="102234">
                <a:moveTo>
                  <a:pt x="45400" y="7366"/>
                </a:moveTo>
                <a:lnTo>
                  <a:pt x="28740" y="7366"/>
                </a:lnTo>
                <a:lnTo>
                  <a:pt x="36745" y="8870"/>
                </a:lnTo>
                <a:lnTo>
                  <a:pt x="43051" y="13058"/>
                </a:lnTo>
                <a:lnTo>
                  <a:pt x="47183" y="19442"/>
                </a:lnTo>
                <a:lnTo>
                  <a:pt x="48666" y="27533"/>
                </a:lnTo>
                <a:lnTo>
                  <a:pt x="47183" y="35556"/>
                </a:lnTo>
                <a:lnTo>
                  <a:pt x="43051" y="41902"/>
                </a:lnTo>
                <a:lnTo>
                  <a:pt x="36745" y="46073"/>
                </a:lnTo>
                <a:lnTo>
                  <a:pt x="28740" y="47574"/>
                </a:lnTo>
                <a:lnTo>
                  <a:pt x="45419" y="47574"/>
                </a:lnTo>
                <a:lnTo>
                  <a:pt x="47602" y="46137"/>
                </a:lnTo>
                <a:lnTo>
                  <a:pt x="53082" y="37870"/>
                </a:lnTo>
                <a:lnTo>
                  <a:pt x="55054" y="27533"/>
                </a:lnTo>
                <a:lnTo>
                  <a:pt x="53082" y="17122"/>
                </a:lnTo>
                <a:lnTo>
                  <a:pt x="47602" y="8818"/>
                </a:lnTo>
                <a:lnTo>
                  <a:pt x="45400" y="7366"/>
                </a:lnTo>
                <a:close/>
              </a:path>
              <a:path w="1228725" h="102234">
                <a:moveTo>
                  <a:pt x="114249" y="0"/>
                </a:moveTo>
                <a:lnTo>
                  <a:pt x="97146" y="3415"/>
                </a:lnTo>
                <a:lnTo>
                  <a:pt x="83307" y="12739"/>
                </a:lnTo>
                <a:lnTo>
                  <a:pt x="74042" y="26590"/>
                </a:lnTo>
                <a:lnTo>
                  <a:pt x="70662" y="43586"/>
                </a:lnTo>
                <a:lnTo>
                  <a:pt x="74042" y="60587"/>
                </a:lnTo>
                <a:lnTo>
                  <a:pt x="83307" y="74437"/>
                </a:lnTo>
                <a:lnTo>
                  <a:pt x="97146" y="83759"/>
                </a:lnTo>
                <a:lnTo>
                  <a:pt x="114249" y="87172"/>
                </a:lnTo>
                <a:lnTo>
                  <a:pt x="131344" y="83759"/>
                </a:lnTo>
                <a:lnTo>
                  <a:pt x="135420" y="81013"/>
                </a:lnTo>
                <a:lnTo>
                  <a:pt x="114249" y="81013"/>
                </a:lnTo>
                <a:lnTo>
                  <a:pt x="99623" y="78085"/>
                </a:lnTo>
                <a:lnTo>
                  <a:pt x="87815" y="70086"/>
                </a:lnTo>
                <a:lnTo>
                  <a:pt x="79925" y="58194"/>
                </a:lnTo>
                <a:lnTo>
                  <a:pt x="77050" y="43586"/>
                </a:lnTo>
                <a:lnTo>
                  <a:pt x="79925" y="28978"/>
                </a:lnTo>
                <a:lnTo>
                  <a:pt x="87815" y="17086"/>
                </a:lnTo>
                <a:lnTo>
                  <a:pt x="99623" y="9087"/>
                </a:lnTo>
                <a:lnTo>
                  <a:pt x="114249" y="6159"/>
                </a:lnTo>
                <a:lnTo>
                  <a:pt x="135416" y="6159"/>
                </a:lnTo>
                <a:lnTo>
                  <a:pt x="131344" y="3415"/>
                </a:lnTo>
                <a:lnTo>
                  <a:pt x="114249" y="0"/>
                </a:lnTo>
                <a:close/>
              </a:path>
              <a:path w="1228725" h="102234">
                <a:moveTo>
                  <a:pt x="135416" y="6159"/>
                </a:moveTo>
                <a:lnTo>
                  <a:pt x="114249" y="6159"/>
                </a:lnTo>
                <a:lnTo>
                  <a:pt x="128867" y="9087"/>
                </a:lnTo>
                <a:lnTo>
                  <a:pt x="140671" y="17086"/>
                </a:lnTo>
                <a:lnTo>
                  <a:pt x="148560" y="28978"/>
                </a:lnTo>
                <a:lnTo>
                  <a:pt x="151434" y="43586"/>
                </a:lnTo>
                <a:lnTo>
                  <a:pt x="148560" y="58194"/>
                </a:lnTo>
                <a:lnTo>
                  <a:pt x="140671" y="70086"/>
                </a:lnTo>
                <a:lnTo>
                  <a:pt x="128867" y="78085"/>
                </a:lnTo>
                <a:lnTo>
                  <a:pt x="114249" y="81013"/>
                </a:lnTo>
                <a:lnTo>
                  <a:pt x="135420" y="81013"/>
                </a:lnTo>
                <a:lnTo>
                  <a:pt x="145180" y="74437"/>
                </a:lnTo>
                <a:lnTo>
                  <a:pt x="154443" y="60587"/>
                </a:lnTo>
                <a:lnTo>
                  <a:pt x="157822" y="43586"/>
                </a:lnTo>
                <a:lnTo>
                  <a:pt x="154443" y="26590"/>
                </a:lnTo>
                <a:lnTo>
                  <a:pt x="145180" y="12739"/>
                </a:lnTo>
                <a:lnTo>
                  <a:pt x="135416" y="6159"/>
                </a:lnTo>
                <a:close/>
              </a:path>
              <a:path w="1228725" h="102234">
                <a:moveTo>
                  <a:pt x="218249" y="0"/>
                </a:moveTo>
                <a:lnTo>
                  <a:pt x="200532" y="3415"/>
                </a:lnTo>
                <a:lnTo>
                  <a:pt x="186628" y="12739"/>
                </a:lnTo>
                <a:lnTo>
                  <a:pt x="177546" y="26590"/>
                </a:lnTo>
                <a:lnTo>
                  <a:pt x="174294" y="43586"/>
                </a:lnTo>
                <a:lnTo>
                  <a:pt x="177546" y="60587"/>
                </a:lnTo>
                <a:lnTo>
                  <a:pt x="186628" y="74437"/>
                </a:lnTo>
                <a:lnTo>
                  <a:pt x="200532" y="83759"/>
                </a:lnTo>
                <a:lnTo>
                  <a:pt x="218249" y="87172"/>
                </a:lnTo>
                <a:lnTo>
                  <a:pt x="229649" y="85696"/>
                </a:lnTo>
                <a:lnTo>
                  <a:pt x="239828" y="81516"/>
                </a:lnTo>
                <a:lnTo>
                  <a:pt x="240485" y="81013"/>
                </a:lnTo>
                <a:lnTo>
                  <a:pt x="218249" y="81013"/>
                </a:lnTo>
                <a:lnTo>
                  <a:pt x="203005" y="78085"/>
                </a:lnTo>
                <a:lnTo>
                  <a:pt x="191138" y="70086"/>
                </a:lnTo>
                <a:lnTo>
                  <a:pt x="183438" y="58194"/>
                </a:lnTo>
                <a:lnTo>
                  <a:pt x="180695" y="43586"/>
                </a:lnTo>
                <a:lnTo>
                  <a:pt x="183438" y="28978"/>
                </a:lnTo>
                <a:lnTo>
                  <a:pt x="191138" y="17086"/>
                </a:lnTo>
                <a:lnTo>
                  <a:pt x="203005" y="9087"/>
                </a:lnTo>
                <a:lnTo>
                  <a:pt x="218249" y="6159"/>
                </a:lnTo>
                <a:lnTo>
                  <a:pt x="240404" y="6159"/>
                </a:lnTo>
                <a:lnTo>
                  <a:pt x="239568" y="5527"/>
                </a:lnTo>
                <a:lnTo>
                  <a:pt x="229491" y="1438"/>
                </a:lnTo>
                <a:lnTo>
                  <a:pt x="218249" y="0"/>
                </a:lnTo>
                <a:close/>
              </a:path>
              <a:path w="1228725" h="102234">
                <a:moveTo>
                  <a:pt x="249034" y="63271"/>
                </a:moveTo>
                <a:lnTo>
                  <a:pt x="243761" y="70528"/>
                </a:lnTo>
                <a:lnTo>
                  <a:pt x="236580" y="76128"/>
                </a:lnTo>
                <a:lnTo>
                  <a:pt x="227929" y="79735"/>
                </a:lnTo>
                <a:lnTo>
                  <a:pt x="218249" y="81013"/>
                </a:lnTo>
                <a:lnTo>
                  <a:pt x="240485" y="81013"/>
                </a:lnTo>
                <a:lnTo>
                  <a:pt x="248333" y="75005"/>
                </a:lnTo>
                <a:lnTo>
                  <a:pt x="254711" y="66535"/>
                </a:lnTo>
                <a:lnTo>
                  <a:pt x="249034" y="63271"/>
                </a:lnTo>
                <a:close/>
              </a:path>
              <a:path w="1228725" h="102234">
                <a:moveTo>
                  <a:pt x="240404" y="6159"/>
                </a:moveTo>
                <a:lnTo>
                  <a:pt x="218249" y="6159"/>
                </a:lnTo>
                <a:lnTo>
                  <a:pt x="227838" y="7416"/>
                </a:lnTo>
                <a:lnTo>
                  <a:pt x="236412" y="10961"/>
                </a:lnTo>
                <a:lnTo>
                  <a:pt x="243540" y="16451"/>
                </a:lnTo>
                <a:lnTo>
                  <a:pt x="248793" y="23545"/>
                </a:lnTo>
                <a:lnTo>
                  <a:pt x="254457" y="20294"/>
                </a:lnTo>
                <a:lnTo>
                  <a:pt x="248037" y="11926"/>
                </a:lnTo>
                <a:lnTo>
                  <a:pt x="240404" y="6159"/>
                </a:lnTo>
                <a:close/>
              </a:path>
              <a:path w="1228725" h="102234">
                <a:moveTo>
                  <a:pt x="333565" y="1333"/>
                </a:moveTo>
                <a:lnTo>
                  <a:pt x="273202" y="1333"/>
                </a:lnTo>
                <a:lnTo>
                  <a:pt x="273202" y="85852"/>
                </a:lnTo>
                <a:lnTo>
                  <a:pt x="279603" y="85852"/>
                </a:lnTo>
                <a:lnTo>
                  <a:pt x="279603" y="7366"/>
                </a:lnTo>
                <a:lnTo>
                  <a:pt x="333565" y="7366"/>
                </a:lnTo>
                <a:lnTo>
                  <a:pt x="333565" y="1333"/>
                </a:lnTo>
                <a:close/>
              </a:path>
              <a:path w="1228725" h="102234">
                <a:moveTo>
                  <a:pt x="333565" y="7366"/>
                </a:moveTo>
                <a:lnTo>
                  <a:pt x="327050" y="7366"/>
                </a:lnTo>
                <a:lnTo>
                  <a:pt x="327050" y="85852"/>
                </a:lnTo>
                <a:lnTo>
                  <a:pt x="333565" y="85852"/>
                </a:lnTo>
                <a:lnTo>
                  <a:pt x="333565" y="7366"/>
                </a:lnTo>
                <a:close/>
              </a:path>
              <a:path w="1228725" h="102234">
                <a:moveTo>
                  <a:pt x="397116" y="0"/>
                </a:moveTo>
                <a:lnTo>
                  <a:pt x="380020" y="3415"/>
                </a:lnTo>
                <a:lnTo>
                  <a:pt x="366185" y="12739"/>
                </a:lnTo>
                <a:lnTo>
                  <a:pt x="356921" y="26590"/>
                </a:lnTo>
                <a:lnTo>
                  <a:pt x="353542" y="43586"/>
                </a:lnTo>
                <a:lnTo>
                  <a:pt x="356921" y="60587"/>
                </a:lnTo>
                <a:lnTo>
                  <a:pt x="366185" y="74437"/>
                </a:lnTo>
                <a:lnTo>
                  <a:pt x="380020" y="83759"/>
                </a:lnTo>
                <a:lnTo>
                  <a:pt x="397116" y="87172"/>
                </a:lnTo>
                <a:lnTo>
                  <a:pt x="414219" y="83759"/>
                </a:lnTo>
                <a:lnTo>
                  <a:pt x="418295" y="81013"/>
                </a:lnTo>
                <a:lnTo>
                  <a:pt x="397116" y="81013"/>
                </a:lnTo>
                <a:lnTo>
                  <a:pt x="382497" y="78085"/>
                </a:lnTo>
                <a:lnTo>
                  <a:pt x="370693" y="70086"/>
                </a:lnTo>
                <a:lnTo>
                  <a:pt x="362804" y="58194"/>
                </a:lnTo>
                <a:lnTo>
                  <a:pt x="359930" y="43586"/>
                </a:lnTo>
                <a:lnTo>
                  <a:pt x="362804" y="28978"/>
                </a:lnTo>
                <a:lnTo>
                  <a:pt x="370693" y="17086"/>
                </a:lnTo>
                <a:lnTo>
                  <a:pt x="382497" y="9087"/>
                </a:lnTo>
                <a:lnTo>
                  <a:pt x="397116" y="6159"/>
                </a:lnTo>
                <a:lnTo>
                  <a:pt x="418291" y="6159"/>
                </a:lnTo>
                <a:lnTo>
                  <a:pt x="414219" y="3415"/>
                </a:lnTo>
                <a:lnTo>
                  <a:pt x="397116" y="0"/>
                </a:lnTo>
                <a:close/>
              </a:path>
              <a:path w="1228725" h="102234">
                <a:moveTo>
                  <a:pt x="418291" y="6159"/>
                </a:moveTo>
                <a:lnTo>
                  <a:pt x="397116" y="6159"/>
                </a:lnTo>
                <a:lnTo>
                  <a:pt x="411742" y="9087"/>
                </a:lnTo>
                <a:lnTo>
                  <a:pt x="423549" y="17086"/>
                </a:lnTo>
                <a:lnTo>
                  <a:pt x="431440" y="28978"/>
                </a:lnTo>
                <a:lnTo>
                  <a:pt x="434314" y="43586"/>
                </a:lnTo>
                <a:lnTo>
                  <a:pt x="431440" y="58194"/>
                </a:lnTo>
                <a:lnTo>
                  <a:pt x="423549" y="70086"/>
                </a:lnTo>
                <a:lnTo>
                  <a:pt x="411742" y="78085"/>
                </a:lnTo>
                <a:lnTo>
                  <a:pt x="397116" y="81013"/>
                </a:lnTo>
                <a:lnTo>
                  <a:pt x="418295" y="81013"/>
                </a:lnTo>
                <a:lnTo>
                  <a:pt x="428058" y="74437"/>
                </a:lnTo>
                <a:lnTo>
                  <a:pt x="437323" y="60587"/>
                </a:lnTo>
                <a:lnTo>
                  <a:pt x="440702" y="43586"/>
                </a:lnTo>
                <a:lnTo>
                  <a:pt x="437323" y="26590"/>
                </a:lnTo>
                <a:lnTo>
                  <a:pt x="428058" y="12739"/>
                </a:lnTo>
                <a:lnTo>
                  <a:pt x="418291" y="6159"/>
                </a:lnTo>
                <a:close/>
              </a:path>
              <a:path w="1228725" h="102234">
                <a:moveTo>
                  <a:pt x="481380" y="7366"/>
                </a:moveTo>
                <a:lnTo>
                  <a:pt x="474865" y="7366"/>
                </a:lnTo>
                <a:lnTo>
                  <a:pt x="474865" y="85852"/>
                </a:lnTo>
                <a:lnTo>
                  <a:pt x="481380" y="85852"/>
                </a:lnTo>
                <a:lnTo>
                  <a:pt x="481380" y="7366"/>
                </a:lnTo>
                <a:close/>
              </a:path>
              <a:path w="1228725" h="102234">
                <a:moveTo>
                  <a:pt x="507949" y="1333"/>
                </a:moveTo>
                <a:lnTo>
                  <a:pt x="448297" y="1333"/>
                </a:lnTo>
                <a:lnTo>
                  <a:pt x="448297" y="7366"/>
                </a:lnTo>
                <a:lnTo>
                  <a:pt x="507949" y="7366"/>
                </a:lnTo>
                <a:lnTo>
                  <a:pt x="507949" y="1333"/>
                </a:lnTo>
                <a:close/>
              </a:path>
              <a:path w="1228725" h="102234">
                <a:moveTo>
                  <a:pt x="554075" y="1333"/>
                </a:moveTo>
                <a:lnTo>
                  <a:pt x="525335" y="1333"/>
                </a:lnTo>
                <a:lnTo>
                  <a:pt x="525335" y="85852"/>
                </a:lnTo>
                <a:lnTo>
                  <a:pt x="531736" y="85852"/>
                </a:lnTo>
                <a:lnTo>
                  <a:pt x="531736" y="53606"/>
                </a:lnTo>
                <a:lnTo>
                  <a:pt x="554075" y="53606"/>
                </a:lnTo>
                <a:lnTo>
                  <a:pt x="564605" y="51620"/>
                </a:lnTo>
                <a:lnTo>
                  <a:pt x="570754" y="47574"/>
                </a:lnTo>
                <a:lnTo>
                  <a:pt x="531736" y="47574"/>
                </a:lnTo>
                <a:lnTo>
                  <a:pt x="531736" y="7366"/>
                </a:lnTo>
                <a:lnTo>
                  <a:pt x="570736" y="7366"/>
                </a:lnTo>
                <a:lnTo>
                  <a:pt x="564605" y="3321"/>
                </a:lnTo>
                <a:lnTo>
                  <a:pt x="554075" y="1333"/>
                </a:lnTo>
                <a:close/>
              </a:path>
              <a:path w="1228725" h="102234">
                <a:moveTo>
                  <a:pt x="570736" y="7366"/>
                </a:moveTo>
                <a:lnTo>
                  <a:pt x="554075" y="7366"/>
                </a:lnTo>
                <a:lnTo>
                  <a:pt x="562080" y="8870"/>
                </a:lnTo>
                <a:lnTo>
                  <a:pt x="568386" y="13058"/>
                </a:lnTo>
                <a:lnTo>
                  <a:pt x="572518" y="19442"/>
                </a:lnTo>
                <a:lnTo>
                  <a:pt x="574001" y="27533"/>
                </a:lnTo>
                <a:lnTo>
                  <a:pt x="572518" y="35556"/>
                </a:lnTo>
                <a:lnTo>
                  <a:pt x="568386" y="41902"/>
                </a:lnTo>
                <a:lnTo>
                  <a:pt x="562080" y="46073"/>
                </a:lnTo>
                <a:lnTo>
                  <a:pt x="554075" y="47574"/>
                </a:lnTo>
                <a:lnTo>
                  <a:pt x="570754" y="47574"/>
                </a:lnTo>
                <a:lnTo>
                  <a:pt x="572938" y="46137"/>
                </a:lnTo>
                <a:lnTo>
                  <a:pt x="578417" y="37870"/>
                </a:lnTo>
                <a:lnTo>
                  <a:pt x="580390" y="27533"/>
                </a:lnTo>
                <a:lnTo>
                  <a:pt x="578417" y="17122"/>
                </a:lnTo>
                <a:lnTo>
                  <a:pt x="572938" y="8818"/>
                </a:lnTo>
                <a:lnTo>
                  <a:pt x="570736" y="7366"/>
                </a:lnTo>
                <a:close/>
              </a:path>
              <a:path w="1228725" h="102234">
                <a:moveTo>
                  <a:pt x="647217" y="1333"/>
                </a:moveTo>
                <a:lnTo>
                  <a:pt x="599173" y="1333"/>
                </a:lnTo>
                <a:lnTo>
                  <a:pt x="599173" y="85852"/>
                </a:lnTo>
                <a:lnTo>
                  <a:pt x="647827" y="85852"/>
                </a:lnTo>
                <a:lnTo>
                  <a:pt x="647827" y="79806"/>
                </a:lnTo>
                <a:lnTo>
                  <a:pt x="605561" y="79806"/>
                </a:lnTo>
                <a:lnTo>
                  <a:pt x="605561" y="46240"/>
                </a:lnTo>
                <a:lnTo>
                  <a:pt x="644207" y="46240"/>
                </a:lnTo>
                <a:lnTo>
                  <a:pt x="644207" y="40208"/>
                </a:lnTo>
                <a:lnTo>
                  <a:pt x="605561" y="40208"/>
                </a:lnTo>
                <a:lnTo>
                  <a:pt x="605561" y="7366"/>
                </a:lnTo>
                <a:lnTo>
                  <a:pt x="647217" y="7366"/>
                </a:lnTo>
                <a:lnTo>
                  <a:pt x="647217" y="1333"/>
                </a:lnTo>
                <a:close/>
              </a:path>
              <a:path w="1228725" h="102234">
                <a:moveTo>
                  <a:pt x="715187" y="1333"/>
                </a:moveTo>
                <a:lnTo>
                  <a:pt x="666534" y="1333"/>
                </a:lnTo>
                <a:lnTo>
                  <a:pt x="666534" y="85852"/>
                </a:lnTo>
                <a:lnTo>
                  <a:pt x="697077" y="85852"/>
                </a:lnTo>
                <a:lnTo>
                  <a:pt x="706790" y="83882"/>
                </a:lnTo>
                <a:lnTo>
                  <a:pt x="712827" y="79806"/>
                </a:lnTo>
                <a:lnTo>
                  <a:pt x="672934" y="79806"/>
                </a:lnTo>
                <a:lnTo>
                  <a:pt x="672934" y="42024"/>
                </a:lnTo>
                <a:lnTo>
                  <a:pt x="712838" y="42024"/>
                </a:lnTo>
                <a:lnTo>
                  <a:pt x="706790" y="37948"/>
                </a:lnTo>
                <a:lnTo>
                  <a:pt x="697077" y="35979"/>
                </a:lnTo>
                <a:lnTo>
                  <a:pt x="672934" y="35979"/>
                </a:lnTo>
                <a:lnTo>
                  <a:pt x="672934" y="7366"/>
                </a:lnTo>
                <a:lnTo>
                  <a:pt x="715187" y="7366"/>
                </a:lnTo>
                <a:lnTo>
                  <a:pt x="715187" y="1333"/>
                </a:lnTo>
                <a:close/>
              </a:path>
              <a:path w="1228725" h="102234">
                <a:moveTo>
                  <a:pt x="712838" y="42024"/>
                </a:moveTo>
                <a:lnTo>
                  <a:pt x="697077" y="42024"/>
                </a:lnTo>
                <a:lnTo>
                  <a:pt x="704245" y="43506"/>
                </a:lnTo>
                <a:lnTo>
                  <a:pt x="710122" y="47545"/>
                </a:lnTo>
                <a:lnTo>
                  <a:pt x="714095" y="53532"/>
                </a:lnTo>
                <a:lnTo>
                  <a:pt x="715556" y="60858"/>
                </a:lnTo>
                <a:lnTo>
                  <a:pt x="714095" y="68249"/>
                </a:lnTo>
                <a:lnTo>
                  <a:pt x="710122" y="74271"/>
                </a:lnTo>
                <a:lnTo>
                  <a:pt x="704245" y="78323"/>
                </a:lnTo>
                <a:lnTo>
                  <a:pt x="697077" y="79806"/>
                </a:lnTo>
                <a:lnTo>
                  <a:pt x="712827" y="79806"/>
                </a:lnTo>
                <a:lnTo>
                  <a:pt x="714736" y="78517"/>
                </a:lnTo>
                <a:lnTo>
                  <a:pt x="720101" y="70571"/>
                </a:lnTo>
                <a:lnTo>
                  <a:pt x="722071" y="60858"/>
                </a:lnTo>
                <a:lnTo>
                  <a:pt x="720101" y="51216"/>
                </a:lnTo>
                <a:lnTo>
                  <a:pt x="714736" y="43303"/>
                </a:lnTo>
                <a:lnTo>
                  <a:pt x="712838" y="42024"/>
                </a:lnTo>
                <a:close/>
              </a:path>
              <a:path w="1228725" h="102234">
                <a:moveTo>
                  <a:pt x="746848" y="1333"/>
                </a:moveTo>
                <a:lnTo>
                  <a:pt x="740448" y="1333"/>
                </a:lnTo>
                <a:lnTo>
                  <a:pt x="740448" y="85852"/>
                </a:lnTo>
                <a:lnTo>
                  <a:pt x="746848" y="85852"/>
                </a:lnTo>
                <a:lnTo>
                  <a:pt x="746848" y="45402"/>
                </a:lnTo>
                <a:lnTo>
                  <a:pt x="802386" y="45402"/>
                </a:lnTo>
                <a:lnTo>
                  <a:pt x="802386" y="39370"/>
                </a:lnTo>
                <a:lnTo>
                  <a:pt x="746848" y="39370"/>
                </a:lnTo>
                <a:lnTo>
                  <a:pt x="746848" y="1333"/>
                </a:lnTo>
                <a:close/>
              </a:path>
              <a:path w="1228725" h="102234">
                <a:moveTo>
                  <a:pt x="802386" y="45402"/>
                </a:moveTo>
                <a:lnTo>
                  <a:pt x="795985" y="45402"/>
                </a:lnTo>
                <a:lnTo>
                  <a:pt x="795985" y="85852"/>
                </a:lnTo>
                <a:lnTo>
                  <a:pt x="802386" y="85852"/>
                </a:lnTo>
                <a:lnTo>
                  <a:pt x="802386" y="45402"/>
                </a:lnTo>
                <a:close/>
              </a:path>
              <a:path w="1228725" h="102234">
                <a:moveTo>
                  <a:pt x="802386" y="1333"/>
                </a:moveTo>
                <a:lnTo>
                  <a:pt x="795985" y="1333"/>
                </a:lnTo>
                <a:lnTo>
                  <a:pt x="795985" y="39370"/>
                </a:lnTo>
                <a:lnTo>
                  <a:pt x="802386" y="39370"/>
                </a:lnTo>
                <a:lnTo>
                  <a:pt x="802386" y="1333"/>
                </a:lnTo>
                <a:close/>
              </a:path>
              <a:path w="1228725" h="102234">
                <a:moveTo>
                  <a:pt x="858913" y="1333"/>
                </a:moveTo>
                <a:lnTo>
                  <a:pt x="852157" y="1333"/>
                </a:lnTo>
                <a:lnTo>
                  <a:pt x="819315" y="85852"/>
                </a:lnTo>
                <a:lnTo>
                  <a:pt x="826071" y="85852"/>
                </a:lnTo>
                <a:lnTo>
                  <a:pt x="834288" y="64350"/>
                </a:lnTo>
                <a:lnTo>
                  <a:pt x="883306" y="64350"/>
                </a:lnTo>
                <a:lnTo>
                  <a:pt x="880971" y="58318"/>
                </a:lnTo>
                <a:lnTo>
                  <a:pt x="836701" y="58318"/>
                </a:lnTo>
                <a:lnTo>
                  <a:pt x="855535" y="9182"/>
                </a:lnTo>
                <a:lnTo>
                  <a:pt x="861951" y="9182"/>
                </a:lnTo>
                <a:lnTo>
                  <a:pt x="858913" y="1333"/>
                </a:lnTo>
                <a:close/>
              </a:path>
              <a:path w="1228725" h="102234">
                <a:moveTo>
                  <a:pt x="883306" y="64350"/>
                </a:moveTo>
                <a:lnTo>
                  <a:pt x="876668" y="64350"/>
                </a:lnTo>
                <a:lnTo>
                  <a:pt x="884872" y="85852"/>
                </a:lnTo>
                <a:lnTo>
                  <a:pt x="891628" y="85852"/>
                </a:lnTo>
                <a:lnTo>
                  <a:pt x="883306" y="64350"/>
                </a:lnTo>
                <a:close/>
              </a:path>
              <a:path w="1228725" h="102234">
                <a:moveTo>
                  <a:pt x="861951" y="9182"/>
                </a:moveTo>
                <a:lnTo>
                  <a:pt x="855535" y="9182"/>
                </a:lnTo>
                <a:lnTo>
                  <a:pt x="874369" y="58318"/>
                </a:lnTo>
                <a:lnTo>
                  <a:pt x="880971" y="58318"/>
                </a:lnTo>
                <a:lnTo>
                  <a:pt x="861951" y="9182"/>
                </a:lnTo>
                <a:close/>
              </a:path>
              <a:path w="1228725" h="102234">
                <a:moveTo>
                  <a:pt x="980605" y="79806"/>
                </a:moveTo>
                <a:lnTo>
                  <a:pt x="904062" y="79806"/>
                </a:lnTo>
                <a:lnTo>
                  <a:pt x="904062" y="102031"/>
                </a:lnTo>
                <a:lnTo>
                  <a:pt x="910577" y="102031"/>
                </a:lnTo>
                <a:lnTo>
                  <a:pt x="910577" y="85852"/>
                </a:lnTo>
                <a:lnTo>
                  <a:pt x="980605" y="85852"/>
                </a:lnTo>
                <a:lnTo>
                  <a:pt x="980605" y="79806"/>
                </a:lnTo>
                <a:close/>
              </a:path>
              <a:path w="1228725" h="102234">
                <a:moveTo>
                  <a:pt x="980605" y="85852"/>
                </a:moveTo>
                <a:lnTo>
                  <a:pt x="974090" y="85852"/>
                </a:lnTo>
                <a:lnTo>
                  <a:pt x="974090" y="102031"/>
                </a:lnTo>
                <a:lnTo>
                  <a:pt x="980605" y="102031"/>
                </a:lnTo>
                <a:lnTo>
                  <a:pt x="980605" y="85852"/>
                </a:lnTo>
                <a:close/>
              </a:path>
              <a:path w="1228725" h="102234">
                <a:moveTo>
                  <a:pt x="971664" y="1333"/>
                </a:moveTo>
                <a:lnTo>
                  <a:pt x="919505" y="1333"/>
                </a:lnTo>
                <a:lnTo>
                  <a:pt x="919497" y="49631"/>
                </a:lnTo>
                <a:lnTo>
                  <a:pt x="918810" y="60420"/>
                </a:lnTo>
                <a:lnTo>
                  <a:pt x="916928" y="68822"/>
                </a:lnTo>
                <a:lnTo>
                  <a:pt x="914163" y="75141"/>
                </a:lnTo>
                <a:lnTo>
                  <a:pt x="910818" y="79806"/>
                </a:lnTo>
                <a:lnTo>
                  <a:pt x="918425" y="79806"/>
                </a:lnTo>
                <a:lnTo>
                  <a:pt x="921325" y="74822"/>
                </a:lnTo>
                <a:lnTo>
                  <a:pt x="923704" y="68343"/>
                </a:lnTo>
                <a:lnTo>
                  <a:pt x="925314" y="60052"/>
                </a:lnTo>
                <a:lnTo>
                  <a:pt x="925906" y="49631"/>
                </a:lnTo>
                <a:lnTo>
                  <a:pt x="925906" y="7366"/>
                </a:lnTo>
                <a:lnTo>
                  <a:pt x="971664" y="7366"/>
                </a:lnTo>
                <a:lnTo>
                  <a:pt x="971664" y="1333"/>
                </a:lnTo>
                <a:close/>
              </a:path>
              <a:path w="1228725" h="102234">
                <a:moveTo>
                  <a:pt x="971664" y="7366"/>
                </a:moveTo>
                <a:lnTo>
                  <a:pt x="965263" y="7366"/>
                </a:lnTo>
                <a:lnTo>
                  <a:pt x="965263" y="79806"/>
                </a:lnTo>
                <a:lnTo>
                  <a:pt x="971664" y="79806"/>
                </a:lnTo>
                <a:lnTo>
                  <a:pt x="971664" y="7366"/>
                </a:lnTo>
                <a:close/>
              </a:path>
              <a:path w="1228725" h="102234">
                <a:moveTo>
                  <a:pt x="999248" y="65570"/>
                </a:moveTo>
                <a:lnTo>
                  <a:pt x="993686" y="68580"/>
                </a:lnTo>
                <a:lnTo>
                  <a:pt x="997367" y="75814"/>
                </a:lnTo>
                <a:lnTo>
                  <a:pt x="1003300" y="81724"/>
                </a:lnTo>
                <a:lnTo>
                  <a:pt x="1011699" y="85710"/>
                </a:lnTo>
                <a:lnTo>
                  <a:pt x="1022781" y="87172"/>
                </a:lnTo>
                <a:lnTo>
                  <a:pt x="1034671" y="85358"/>
                </a:lnTo>
                <a:lnTo>
                  <a:pt x="1042227" y="81140"/>
                </a:lnTo>
                <a:lnTo>
                  <a:pt x="1022781" y="81140"/>
                </a:lnTo>
                <a:lnTo>
                  <a:pt x="1013318" y="79879"/>
                </a:lnTo>
                <a:lnTo>
                  <a:pt x="1006443" y="76479"/>
                </a:lnTo>
                <a:lnTo>
                  <a:pt x="1001854" y="71517"/>
                </a:lnTo>
                <a:lnTo>
                  <a:pt x="999248" y="65570"/>
                </a:lnTo>
                <a:close/>
              </a:path>
              <a:path w="1228725" h="102234">
                <a:moveTo>
                  <a:pt x="1040041" y="6045"/>
                </a:moveTo>
                <a:lnTo>
                  <a:pt x="1022299" y="6045"/>
                </a:lnTo>
                <a:lnTo>
                  <a:pt x="1030330" y="7327"/>
                </a:lnTo>
                <a:lnTo>
                  <a:pt x="1036459" y="10872"/>
                </a:lnTo>
                <a:lnTo>
                  <a:pt x="1040369" y="16230"/>
                </a:lnTo>
                <a:lnTo>
                  <a:pt x="1041742" y="22948"/>
                </a:lnTo>
                <a:lnTo>
                  <a:pt x="1040401" y="29593"/>
                </a:lnTo>
                <a:lnTo>
                  <a:pt x="1036535" y="34913"/>
                </a:lnTo>
                <a:lnTo>
                  <a:pt x="1030384" y="38445"/>
                </a:lnTo>
                <a:lnTo>
                  <a:pt x="1022184" y="39725"/>
                </a:lnTo>
                <a:lnTo>
                  <a:pt x="1015415" y="39725"/>
                </a:lnTo>
                <a:lnTo>
                  <a:pt x="1015415" y="45758"/>
                </a:lnTo>
                <a:lnTo>
                  <a:pt x="1024966" y="45758"/>
                </a:lnTo>
                <a:lnTo>
                  <a:pt x="1033353" y="47121"/>
                </a:lnTo>
                <a:lnTo>
                  <a:pt x="1039571" y="50861"/>
                </a:lnTo>
                <a:lnTo>
                  <a:pt x="1043436" y="56457"/>
                </a:lnTo>
                <a:lnTo>
                  <a:pt x="1044765" y="63385"/>
                </a:lnTo>
                <a:lnTo>
                  <a:pt x="1043300" y="70488"/>
                </a:lnTo>
                <a:lnTo>
                  <a:pt x="1039026" y="76111"/>
                </a:lnTo>
                <a:lnTo>
                  <a:pt x="1032126" y="79809"/>
                </a:lnTo>
                <a:lnTo>
                  <a:pt x="1022781" y="81140"/>
                </a:lnTo>
                <a:lnTo>
                  <a:pt x="1042227" y="81140"/>
                </a:lnTo>
                <a:lnTo>
                  <a:pt x="1043641" y="80351"/>
                </a:lnTo>
                <a:lnTo>
                  <a:pt x="1049306" y="72808"/>
                </a:lnTo>
                <a:lnTo>
                  <a:pt x="1051280" y="63385"/>
                </a:lnTo>
                <a:lnTo>
                  <a:pt x="1050220" y="56313"/>
                </a:lnTo>
                <a:lnTo>
                  <a:pt x="1047146" y="50271"/>
                </a:lnTo>
                <a:lnTo>
                  <a:pt x="1042215" y="45474"/>
                </a:lnTo>
                <a:lnTo>
                  <a:pt x="1035583" y="42138"/>
                </a:lnTo>
                <a:lnTo>
                  <a:pt x="1043432" y="38519"/>
                </a:lnTo>
                <a:lnTo>
                  <a:pt x="1048143" y="31521"/>
                </a:lnTo>
                <a:lnTo>
                  <a:pt x="1048143" y="22948"/>
                </a:lnTo>
                <a:lnTo>
                  <a:pt x="1046278" y="13908"/>
                </a:lnTo>
                <a:lnTo>
                  <a:pt x="1041017" y="6626"/>
                </a:lnTo>
                <a:lnTo>
                  <a:pt x="1040041" y="6045"/>
                </a:lnTo>
                <a:close/>
              </a:path>
              <a:path w="1228725" h="102234">
                <a:moveTo>
                  <a:pt x="1022299" y="0"/>
                </a:moveTo>
                <a:lnTo>
                  <a:pt x="1012425" y="1299"/>
                </a:lnTo>
                <a:lnTo>
                  <a:pt x="1004755" y="4875"/>
                </a:lnTo>
                <a:lnTo>
                  <a:pt x="999098" y="10238"/>
                </a:lnTo>
                <a:lnTo>
                  <a:pt x="995260" y="16903"/>
                </a:lnTo>
                <a:lnTo>
                  <a:pt x="1000569" y="19926"/>
                </a:lnTo>
                <a:lnTo>
                  <a:pt x="1003509" y="14499"/>
                </a:lnTo>
                <a:lnTo>
                  <a:pt x="1007952" y="10090"/>
                </a:lnTo>
                <a:lnTo>
                  <a:pt x="1014137" y="7128"/>
                </a:lnTo>
                <a:lnTo>
                  <a:pt x="1022299" y="6045"/>
                </a:lnTo>
                <a:lnTo>
                  <a:pt x="1040041" y="6045"/>
                </a:lnTo>
                <a:lnTo>
                  <a:pt x="1032857" y="1767"/>
                </a:lnTo>
                <a:lnTo>
                  <a:pt x="1022299" y="0"/>
                </a:lnTo>
                <a:close/>
              </a:path>
              <a:path w="1228725" h="102234">
                <a:moveTo>
                  <a:pt x="1109776" y="0"/>
                </a:moveTo>
                <a:lnTo>
                  <a:pt x="1092679" y="3415"/>
                </a:lnTo>
                <a:lnTo>
                  <a:pt x="1078839" y="12739"/>
                </a:lnTo>
                <a:lnTo>
                  <a:pt x="1069571" y="26590"/>
                </a:lnTo>
                <a:lnTo>
                  <a:pt x="1066190" y="43586"/>
                </a:lnTo>
                <a:lnTo>
                  <a:pt x="1069571" y="60587"/>
                </a:lnTo>
                <a:lnTo>
                  <a:pt x="1078839" y="74437"/>
                </a:lnTo>
                <a:lnTo>
                  <a:pt x="1092679" y="83759"/>
                </a:lnTo>
                <a:lnTo>
                  <a:pt x="1109776" y="87172"/>
                </a:lnTo>
                <a:lnTo>
                  <a:pt x="1126874" y="83759"/>
                </a:lnTo>
                <a:lnTo>
                  <a:pt x="1130951" y="81013"/>
                </a:lnTo>
                <a:lnTo>
                  <a:pt x="1109776" y="81013"/>
                </a:lnTo>
                <a:lnTo>
                  <a:pt x="1095152" y="78085"/>
                </a:lnTo>
                <a:lnTo>
                  <a:pt x="1083349" y="70086"/>
                </a:lnTo>
                <a:lnTo>
                  <a:pt x="1075463" y="58194"/>
                </a:lnTo>
                <a:lnTo>
                  <a:pt x="1072591" y="43586"/>
                </a:lnTo>
                <a:lnTo>
                  <a:pt x="1075463" y="28978"/>
                </a:lnTo>
                <a:lnTo>
                  <a:pt x="1083349" y="17086"/>
                </a:lnTo>
                <a:lnTo>
                  <a:pt x="1095152" y="9087"/>
                </a:lnTo>
                <a:lnTo>
                  <a:pt x="1109776" y="6159"/>
                </a:lnTo>
                <a:lnTo>
                  <a:pt x="1130947" y="6159"/>
                </a:lnTo>
                <a:lnTo>
                  <a:pt x="1126874" y="3415"/>
                </a:lnTo>
                <a:lnTo>
                  <a:pt x="1109776" y="0"/>
                </a:lnTo>
                <a:close/>
              </a:path>
              <a:path w="1228725" h="102234">
                <a:moveTo>
                  <a:pt x="1130947" y="6159"/>
                </a:moveTo>
                <a:lnTo>
                  <a:pt x="1109776" y="6159"/>
                </a:lnTo>
                <a:lnTo>
                  <a:pt x="1124400" y="9087"/>
                </a:lnTo>
                <a:lnTo>
                  <a:pt x="1136203" y="17086"/>
                </a:lnTo>
                <a:lnTo>
                  <a:pt x="1144090" y="28978"/>
                </a:lnTo>
                <a:lnTo>
                  <a:pt x="1146962" y="43586"/>
                </a:lnTo>
                <a:lnTo>
                  <a:pt x="1144090" y="58194"/>
                </a:lnTo>
                <a:lnTo>
                  <a:pt x="1136203" y="70086"/>
                </a:lnTo>
                <a:lnTo>
                  <a:pt x="1124400" y="78085"/>
                </a:lnTo>
                <a:lnTo>
                  <a:pt x="1109776" y="81013"/>
                </a:lnTo>
                <a:lnTo>
                  <a:pt x="1130951" y="81013"/>
                </a:lnTo>
                <a:lnTo>
                  <a:pt x="1140714" y="74437"/>
                </a:lnTo>
                <a:lnTo>
                  <a:pt x="1149981" y="60587"/>
                </a:lnTo>
                <a:lnTo>
                  <a:pt x="1153363" y="43586"/>
                </a:lnTo>
                <a:lnTo>
                  <a:pt x="1149981" y="26590"/>
                </a:lnTo>
                <a:lnTo>
                  <a:pt x="1140714" y="12739"/>
                </a:lnTo>
                <a:lnTo>
                  <a:pt x="1130947" y="6159"/>
                </a:lnTo>
                <a:close/>
              </a:path>
              <a:path w="1228725" h="102234">
                <a:moveTo>
                  <a:pt x="1202182" y="1333"/>
                </a:moveTo>
                <a:lnTo>
                  <a:pt x="1173454" y="1333"/>
                </a:lnTo>
                <a:lnTo>
                  <a:pt x="1173454" y="85852"/>
                </a:lnTo>
                <a:lnTo>
                  <a:pt x="1179842" y="85852"/>
                </a:lnTo>
                <a:lnTo>
                  <a:pt x="1179842" y="53606"/>
                </a:lnTo>
                <a:lnTo>
                  <a:pt x="1202182" y="53606"/>
                </a:lnTo>
                <a:lnTo>
                  <a:pt x="1212714" y="51620"/>
                </a:lnTo>
                <a:lnTo>
                  <a:pt x="1218866" y="47574"/>
                </a:lnTo>
                <a:lnTo>
                  <a:pt x="1179842" y="47574"/>
                </a:lnTo>
                <a:lnTo>
                  <a:pt x="1179842" y="7366"/>
                </a:lnTo>
                <a:lnTo>
                  <a:pt x="1218848" y="7366"/>
                </a:lnTo>
                <a:lnTo>
                  <a:pt x="1212714" y="3321"/>
                </a:lnTo>
                <a:lnTo>
                  <a:pt x="1202182" y="1333"/>
                </a:lnTo>
                <a:close/>
              </a:path>
              <a:path w="1228725" h="102234">
                <a:moveTo>
                  <a:pt x="1218848" y="7366"/>
                </a:moveTo>
                <a:lnTo>
                  <a:pt x="1202182" y="7366"/>
                </a:lnTo>
                <a:lnTo>
                  <a:pt x="1210187" y="8870"/>
                </a:lnTo>
                <a:lnTo>
                  <a:pt x="1216493" y="13058"/>
                </a:lnTo>
                <a:lnTo>
                  <a:pt x="1220625" y="19442"/>
                </a:lnTo>
                <a:lnTo>
                  <a:pt x="1222108" y="27533"/>
                </a:lnTo>
                <a:lnTo>
                  <a:pt x="1220625" y="35556"/>
                </a:lnTo>
                <a:lnTo>
                  <a:pt x="1216493" y="41902"/>
                </a:lnTo>
                <a:lnTo>
                  <a:pt x="1210187" y="46073"/>
                </a:lnTo>
                <a:lnTo>
                  <a:pt x="1202182" y="47574"/>
                </a:lnTo>
                <a:lnTo>
                  <a:pt x="1218866" y="47574"/>
                </a:lnTo>
                <a:lnTo>
                  <a:pt x="1221051" y="46137"/>
                </a:lnTo>
                <a:lnTo>
                  <a:pt x="1226535" y="37870"/>
                </a:lnTo>
                <a:lnTo>
                  <a:pt x="1228509" y="27533"/>
                </a:lnTo>
                <a:lnTo>
                  <a:pt x="1226535" y="17122"/>
                </a:lnTo>
                <a:lnTo>
                  <a:pt x="1221051" y="8818"/>
                </a:lnTo>
                <a:lnTo>
                  <a:pt x="1218848" y="7366"/>
                </a:lnTo>
                <a:close/>
              </a:path>
            </a:pathLst>
          </a:custGeom>
          <a:solidFill>
            <a:srgbClr val="706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7"/>
          <p:cNvSpPr/>
          <p:nvPr/>
        </p:nvSpPr>
        <p:spPr>
          <a:xfrm>
            <a:off x="9291549" y="347281"/>
            <a:ext cx="708395" cy="806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45"/>
          <p:cNvSpPr/>
          <p:nvPr/>
        </p:nvSpPr>
        <p:spPr>
          <a:xfrm>
            <a:off x="432201" y="432003"/>
            <a:ext cx="869950" cy="869950"/>
          </a:xfrm>
          <a:custGeom>
            <a:avLst/>
            <a:gdLst/>
            <a:ahLst/>
            <a:cxnLst/>
            <a:rect l="l" t="t" r="r" b="b"/>
            <a:pathLst>
              <a:path w="869950" h="869950">
                <a:moveTo>
                  <a:pt x="434797" y="0"/>
                </a:moveTo>
                <a:lnTo>
                  <a:pt x="387421" y="2551"/>
                </a:lnTo>
                <a:lnTo>
                  <a:pt x="341523" y="10028"/>
                </a:lnTo>
                <a:lnTo>
                  <a:pt x="297367" y="22166"/>
                </a:lnTo>
                <a:lnTo>
                  <a:pt x="255220" y="38699"/>
                </a:lnTo>
                <a:lnTo>
                  <a:pt x="215346" y="59362"/>
                </a:lnTo>
                <a:lnTo>
                  <a:pt x="178011" y="83890"/>
                </a:lnTo>
                <a:lnTo>
                  <a:pt x="143480" y="112018"/>
                </a:lnTo>
                <a:lnTo>
                  <a:pt x="112018" y="143480"/>
                </a:lnTo>
                <a:lnTo>
                  <a:pt x="83890" y="178011"/>
                </a:lnTo>
                <a:lnTo>
                  <a:pt x="59362" y="215346"/>
                </a:lnTo>
                <a:lnTo>
                  <a:pt x="38699" y="255220"/>
                </a:lnTo>
                <a:lnTo>
                  <a:pt x="22166" y="297367"/>
                </a:lnTo>
                <a:lnTo>
                  <a:pt x="10028" y="341523"/>
                </a:lnTo>
                <a:lnTo>
                  <a:pt x="2551" y="387421"/>
                </a:lnTo>
                <a:lnTo>
                  <a:pt x="0" y="434797"/>
                </a:lnTo>
                <a:lnTo>
                  <a:pt x="2551" y="482173"/>
                </a:lnTo>
                <a:lnTo>
                  <a:pt x="10028" y="528071"/>
                </a:lnTo>
                <a:lnTo>
                  <a:pt x="22166" y="572226"/>
                </a:lnTo>
                <a:lnTo>
                  <a:pt x="38699" y="614373"/>
                </a:lnTo>
                <a:lnTo>
                  <a:pt x="59362" y="654247"/>
                </a:lnTo>
                <a:lnTo>
                  <a:pt x="83890" y="691582"/>
                </a:lnTo>
                <a:lnTo>
                  <a:pt x="112018" y="726113"/>
                </a:lnTo>
                <a:lnTo>
                  <a:pt x="143480" y="757575"/>
                </a:lnTo>
                <a:lnTo>
                  <a:pt x="178011" y="785703"/>
                </a:lnTo>
                <a:lnTo>
                  <a:pt x="215346" y="810231"/>
                </a:lnTo>
                <a:lnTo>
                  <a:pt x="255220" y="830895"/>
                </a:lnTo>
                <a:lnTo>
                  <a:pt x="297367" y="847428"/>
                </a:lnTo>
                <a:lnTo>
                  <a:pt x="341523" y="859565"/>
                </a:lnTo>
                <a:lnTo>
                  <a:pt x="387421" y="867043"/>
                </a:lnTo>
                <a:lnTo>
                  <a:pt x="434797" y="869594"/>
                </a:lnTo>
                <a:lnTo>
                  <a:pt x="482173" y="867043"/>
                </a:lnTo>
                <a:lnTo>
                  <a:pt x="528071" y="859565"/>
                </a:lnTo>
                <a:lnTo>
                  <a:pt x="572226" y="847428"/>
                </a:lnTo>
                <a:lnTo>
                  <a:pt x="614373" y="830895"/>
                </a:lnTo>
                <a:lnTo>
                  <a:pt x="654247" y="810231"/>
                </a:lnTo>
                <a:lnTo>
                  <a:pt x="691582" y="785703"/>
                </a:lnTo>
                <a:lnTo>
                  <a:pt x="726113" y="757575"/>
                </a:lnTo>
                <a:lnTo>
                  <a:pt x="757575" y="726113"/>
                </a:lnTo>
                <a:lnTo>
                  <a:pt x="785703" y="691582"/>
                </a:lnTo>
                <a:lnTo>
                  <a:pt x="810231" y="654247"/>
                </a:lnTo>
                <a:lnTo>
                  <a:pt x="830895" y="614373"/>
                </a:lnTo>
                <a:lnTo>
                  <a:pt x="847428" y="572226"/>
                </a:lnTo>
                <a:lnTo>
                  <a:pt x="859565" y="528071"/>
                </a:lnTo>
                <a:lnTo>
                  <a:pt x="867043" y="482173"/>
                </a:lnTo>
                <a:lnTo>
                  <a:pt x="869594" y="434797"/>
                </a:lnTo>
                <a:lnTo>
                  <a:pt x="867043" y="387421"/>
                </a:lnTo>
                <a:lnTo>
                  <a:pt x="859565" y="341523"/>
                </a:lnTo>
                <a:lnTo>
                  <a:pt x="847428" y="297367"/>
                </a:lnTo>
                <a:lnTo>
                  <a:pt x="830895" y="255220"/>
                </a:lnTo>
                <a:lnTo>
                  <a:pt x="810231" y="215346"/>
                </a:lnTo>
                <a:lnTo>
                  <a:pt x="785703" y="178011"/>
                </a:lnTo>
                <a:lnTo>
                  <a:pt x="757575" y="143480"/>
                </a:lnTo>
                <a:lnTo>
                  <a:pt x="726113" y="112018"/>
                </a:lnTo>
                <a:lnTo>
                  <a:pt x="691582" y="83890"/>
                </a:lnTo>
                <a:lnTo>
                  <a:pt x="654247" y="59362"/>
                </a:lnTo>
                <a:lnTo>
                  <a:pt x="614373" y="38699"/>
                </a:lnTo>
                <a:lnTo>
                  <a:pt x="572226" y="22166"/>
                </a:lnTo>
                <a:lnTo>
                  <a:pt x="528071" y="10028"/>
                </a:lnTo>
                <a:lnTo>
                  <a:pt x="482173" y="2551"/>
                </a:lnTo>
                <a:lnTo>
                  <a:pt x="434797" y="0"/>
                </a:lnTo>
                <a:close/>
              </a:path>
            </a:pathLst>
          </a:custGeom>
          <a:solidFill>
            <a:srgbClr val="E423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46"/>
          <p:cNvSpPr/>
          <p:nvPr/>
        </p:nvSpPr>
        <p:spPr>
          <a:xfrm>
            <a:off x="483088" y="765233"/>
            <a:ext cx="182880" cy="172720"/>
          </a:xfrm>
          <a:custGeom>
            <a:avLst/>
            <a:gdLst/>
            <a:ahLst/>
            <a:cxnLst/>
            <a:rect l="l" t="t" r="r" b="b"/>
            <a:pathLst>
              <a:path w="182879" h="172719">
                <a:moveTo>
                  <a:pt x="61302" y="0"/>
                </a:moveTo>
                <a:lnTo>
                  <a:pt x="2070" y="0"/>
                </a:lnTo>
                <a:lnTo>
                  <a:pt x="61645" y="84709"/>
                </a:lnTo>
                <a:lnTo>
                  <a:pt x="0" y="172173"/>
                </a:lnTo>
                <a:lnTo>
                  <a:pt x="59232" y="172173"/>
                </a:lnTo>
                <a:lnTo>
                  <a:pt x="91249" y="126720"/>
                </a:lnTo>
                <a:lnTo>
                  <a:pt x="150475" y="126720"/>
                </a:lnTo>
                <a:lnTo>
                  <a:pt x="120865" y="84709"/>
                </a:lnTo>
                <a:lnTo>
                  <a:pt x="150412" y="42697"/>
                </a:lnTo>
                <a:lnTo>
                  <a:pt x="91249" y="42697"/>
                </a:lnTo>
                <a:lnTo>
                  <a:pt x="61302" y="0"/>
                </a:lnTo>
                <a:close/>
              </a:path>
              <a:path w="182879" h="172719">
                <a:moveTo>
                  <a:pt x="150475" y="126720"/>
                </a:moveTo>
                <a:lnTo>
                  <a:pt x="91249" y="126720"/>
                </a:lnTo>
                <a:lnTo>
                  <a:pt x="123278" y="172173"/>
                </a:lnTo>
                <a:lnTo>
                  <a:pt x="182511" y="172173"/>
                </a:lnTo>
                <a:lnTo>
                  <a:pt x="150475" y="126720"/>
                </a:lnTo>
                <a:close/>
              </a:path>
              <a:path w="182879" h="172719">
                <a:moveTo>
                  <a:pt x="180441" y="0"/>
                </a:moveTo>
                <a:lnTo>
                  <a:pt x="121208" y="0"/>
                </a:lnTo>
                <a:lnTo>
                  <a:pt x="91249" y="42697"/>
                </a:lnTo>
                <a:lnTo>
                  <a:pt x="150412" y="42697"/>
                </a:lnTo>
                <a:lnTo>
                  <a:pt x="180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47"/>
          <p:cNvSpPr/>
          <p:nvPr/>
        </p:nvSpPr>
        <p:spPr>
          <a:xfrm>
            <a:off x="656972" y="760415"/>
            <a:ext cx="182880" cy="182245"/>
          </a:xfrm>
          <a:custGeom>
            <a:avLst/>
            <a:gdLst/>
            <a:ahLst/>
            <a:cxnLst/>
            <a:rect l="l" t="t" r="r" b="b"/>
            <a:pathLst>
              <a:path w="182880" h="182244">
                <a:moveTo>
                  <a:pt x="91249" y="0"/>
                </a:moveTo>
                <a:lnTo>
                  <a:pt x="55635" y="6988"/>
                </a:lnTo>
                <a:lnTo>
                  <a:pt x="26641" y="26212"/>
                </a:lnTo>
                <a:lnTo>
                  <a:pt x="7138" y="55056"/>
                </a:lnTo>
                <a:lnTo>
                  <a:pt x="0" y="90906"/>
                </a:lnTo>
                <a:lnTo>
                  <a:pt x="7138" y="126756"/>
                </a:lnTo>
                <a:lnTo>
                  <a:pt x="26641" y="155600"/>
                </a:lnTo>
                <a:lnTo>
                  <a:pt x="55635" y="174824"/>
                </a:lnTo>
                <a:lnTo>
                  <a:pt x="91249" y="181813"/>
                </a:lnTo>
                <a:lnTo>
                  <a:pt x="126863" y="174824"/>
                </a:lnTo>
                <a:lnTo>
                  <a:pt x="155857" y="155600"/>
                </a:lnTo>
                <a:lnTo>
                  <a:pt x="172129" y="131533"/>
                </a:lnTo>
                <a:lnTo>
                  <a:pt x="91249" y="131533"/>
                </a:lnTo>
                <a:lnTo>
                  <a:pt x="75621" y="128623"/>
                </a:lnTo>
                <a:lnTo>
                  <a:pt x="63058" y="120388"/>
                </a:lnTo>
                <a:lnTo>
                  <a:pt x="54691" y="107568"/>
                </a:lnTo>
                <a:lnTo>
                  <a:pt x="51650" y="90906"/>
                </a:lnTo>
                <a:lnTo>
                  <a:pt x="54691" y="74244"/>
                </a:lnTo>
                <a:lnTo>
                  <a:pt x="63058" y="61425"/>
                </a:lnTo>
                <a:lnTo>
                  <a:pt x="75621" y="53189"/>
                </a:lnTo>
                <a:lnTo>
                  <a:pt x="91249" y="50279"/>
                </a:lnTo>
                <a:lnTo>
                  <a:pt x="172129" y="50279"/>
                </a:lnTo>
                <a:lnTo>
                  <a:pt x="155857" y="26212"/>
                </a:lnTo>
                <a:lnTo>
                  <a:pt x="126863" y="6988"/>
                </a:lnTo>
                <a:lnTo>
                  <a:pt x="91249" y="0"/>
                </a:lnTo>
                <a:close/>
              </a:path>
              <a:path w="182880" h="182244">
                <a:moveTo>
                  <a:pt x="172129" y="50279"/>
                </a:moveTo>
                <a:lnTo>
                  <a:pt x="91249" y="50279"/>
                </a:lnTo>
                <a:lnTo>
                  <a:pt x="106882" y="53189"/>
                </a:lnTo>
                <a:lnTo>
                  <a:pt x="119445" y="61425"/>
                </a:lnTo>
                <a:lnTo>
                  <a:pt x="127809" y="74244"/>
                </a:lnTo>
                <a:lnTo>
                  <a:pt x="130848" y="90906"/>
                </a:lnTo>
                <a:lnTo>
                  <a:pt x="127809" y="107568"/>
                </a:lnTo>
                <a:lnTo>
                  <a:pt x="119445" y="120388"/>
                </a:lnTo>
                <a:lnTo>
                  <a:pt x="106882" y="128623"/>
                </a:lnTo>
                <a:lnTo>
                  <a:pt x="91249" y="131533"/>
                </a:lnTo>
                <a:lnTo>
                  <a:pt x="172129" y="131533"/>
                </a:lnTo>
                <a:lnTo>
                  <a:pt x="175360" y="126756"/>
                </a:lnTo>
                <a:lnTo>
                  <a:pt x="182499" y="90906"/>
                </a:lnTo>
                <a:lnTo>
                  <a:pt x="175360" y="55056"/>
                </a:lnTo>
                <a:lnTo>
                  <a:pt x="172129" y="502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48"/>
          <p:cNvSpPr/>
          <p:nvPr/>
        </p:nvSpPr>
        <p:spPr>
          <a:xfrm>
            <a:off x="856670" y="765235"/>
            <a:ext cx="158750" cy="172720"/>
          </a:xfrm>
          <a:custGeom>
            <a:avLst/>
            <a:gdLst/>
            <a:ahLst/>
            <a:cxnLst/>
            <a:rect l="l" t="t" r="r" b="b"/>
            <a:pathLst>
              <a:path w="158750" h="172719">
                <a:moveTo>
                  <a:pt x="158394" y="120523"/>
                </a:moveTo>
                <a:lnTo>
                  <a:pt x="106743" y="120523"/>
                </a:lnTo>
                <a:lnTo>
                  <a:pt x="106743" y="172173"/>
                </a:lnTo>
                <a:lnTo>
                  <a:pt x="158394" y="172173"/>
                </a:lnTo>
                <a:lnTo>
                  <a:pt x="158394" y="120523"/>
                </a:lnTo>
                <a:close/>
              </a:path>
              <a:path w="158750" h="172719">
                <a:moveTo>
                  <a:pt x="51650" y="0"/>
                </a:moveTo>
                <a:lnTo>
                  <a:pt x="0" y="0"/>
                </a:lnTo>
                <a:lnTo>
                  <a:pt x="0" y="63703"/>
                </a:lnTo>
                <a:lnTo>
                  <a:pt x="5337" y="91308"/>
                </a:lnTo>
                <a:lnTo>
                  <a:pt x="19970" y="110745"/>
                </a:lnTo>
                <a:lnTo>
                  <a:pt x="41833" y="122240"/>
                </a:lnTo>
                <a:lnTo>
                  <a:pt x="68859" y="126022"/>
                </a:lnTo>
                <a:lnTo>
                  <a:pt x="78945" y="125646"/>
                </a:lnTo>
                <a:lnTo>
                  <a:pt x="88577" y="124563"/>
                </a:lnTo>
                <a:lnTo>
                  <a:pt x="97821" y="122834"/>
                </a:lnTo>
                <a:lnTo>
                  <a:pt x="106743" y="120523"/>
                </a:lnTo>
                <a:lnTo>
                  <a:pt x="158394" y="120523"/>
                </a:lnTo>
                <a:lnTo>
                  <a:pt x="158394" y="77825"/>
                </a:lnTo>
                <a:lnTo>
                  <a:pt x="79197" y="77825"/>
                </a:lnTo>
                <a:lnTo>
                  <a:pt x="68790" y="76866"/>
                </a:lnTo>
                <a:lnTo>
                  <a:pt x="59999" y="73518"/>
                </a:lnTo>
                <a:lnTo>
                  <a:pt x="53920" y="67072"/>
                </a:lnTo>
                <a:lnTo>
                  <a:pt x="51650" y="56819"/>
                </a:lnTo>
                <a:lnTo>
                  <a:pt x="51650" y="0"/>
                </a:lnTo>
                <a:close/>
              </a:path>
              <a:path w="158750" h="172719">
                <a:moveTo>
                  <a:pt x="158394" y="0"/>
                </a:moveTo>
                <a:lnTo>
                  <a:pt x="106743" y="0"/>
                </a:lnTo>
                <a:lnTo>
                  <a:pt x="106743" y="72313"/>
                </a:lnTo>
                <a:lnTo>
                  <a:pt x="101037" y="74626"/>
                </a:lnTo>
                <a:lnTo>
                  <a:pt x="94651" y="76360"/>
                </a:lnTo>
                <a:lnTo>
                  <a:pt x="87425" y="77448"/>
                </a:lnTo>
                <a:lnTo>
                  <a:pt x="79197" y="77825"/>
                </a:lnTo>
                <a:lnTo>
                  <a:pt x="158394" y="77825"/>
                </a:lnTo>
                <a:lnTo>
                  <a:pt x="1583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49"/>
          <p:cNvSpPr/>
          <p:nvPr/>
        </p:nvSpPr>
        <p:spPr>
          <a:xfrm>
            <a:off x="1027101" y="765235"/>
            <a:ext cx="182880" cy="241300"/>
          </a:xfrm>
          <a:custGeom>
            <a:avLst/>
            <a:gdLst/>
            <a:ahLst/>
            <a:cxnLst/>
            <a:rect l="l" t="t" r="r" b="b"/>
            <a:pathLst>
              <a:path w="182880" h="241300">
                <a:moveTo>
                  <a:pt x="55092" y="0"/>
                </a:moveTo>
                <a:lnTo>
                  <a:pt x="0" y="0"/>
                </a:lnTo>
                <a:lnTo>
                  <a:pt x="67487" y="169075"/>
                </a:lnTo>
                <a:lnTo>
                  <a:pt x="60830" y="180487"/>
                </a:lnTo>
                <a:lnTo>
                  <a:pt x="52168" y="187799"/>
                </a:lnTo>
                <a:lnTo>
                  <a:pt x="40663" y="191690"/>
                </a:lnTo>
                <a:lnTo>
                  <a:pt x="25476" y="192836"/>
                </a:lnTo>
                <a:lnTo>
                  <a:pt x="25476" y="241033"/>
                </a:lnTo>
                <a:lnTo>
                  <a:pt x="84102" y="225455"/>
                </a:lnTo>
                <a:lnTo>
                  <a:pt x="123621" y="167005"/>
                </a:lnTo>
                <a:lnTo>
                  <a:pt x="145229" y="105714"/>
                </a:lnTo>
                <a:lnTo>
                  <a:pt x="95034" y="105714"/>
                </a:lnTo>
                <a:lnTo>
                  <a:pt x="55092" y="0"/>
                </a:lnTo>
                <a:close/>
              </a:path>
              <a:path w="182880" h="241300">
                <a:moveTo>
                  <a:pt x="182499" y="0"/>
                </a:moveTo>
                <a:lnTo>
                  <a:pt x="127406" y="0"/>
                </a:lnTo>
                <a:lnTo>
                  <a:pt x="95034" y="105714"/>
                </a:lnTo>
                <a:lnTo>
                  <a:pt x="145229" y="105714"/>
                </a:lnTo>
                <a:lnTo>
                  <a:pt x="1824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50"/>
          <p:cNvSpPr/>
          <p:nvPr/>
        </p:nvSpPr>
        <p:spPr>
          <a:xfrm>
            <a:off x="1225218" y="432003"/>
            <a:ext cx="869950" cy="869950"/>
          </a:xfrm>
          <a:custGeom>
            <a:avLst/>
            <a:gdLst/>
            <a:ahLst/>
            <a:cxnLst/>
            <a:rect l="l" t="t" r="r" b="b"/>
            <a:pathLst>
              <a:path w="869950" h="869950">
                <a:moveTo>
                  <a:pt x="434797" y="0"/>
                </a:moveTo>
                <a:lnTo>
                  <a:pt x="387421" y="2551"/>
                </a:lnTo>
                <a:lnTo>
                  <a:pt x="341523" y="10028"/>
                </a:lnTo>
                <a:lnTo>
                  <a:pt x="297367" y="22166"/>
                </a:lnTo>
                <a:lnTo>
                  <a:pt x="255220" y="38699"/>
                </a:lnTo>
                <a:lnTo>
                  <a:pt x="215346" y="59362"/>
                </a:lnTo>
                <a:lnTo>
                  <a:pt x="178011" y="83890"/>
                </a:lnTo>
                <a:lnTo>
                  <a:pt x="143480" y="112018"/>
                </a:lnTo>
                <a:lnTo>
                  <a:pt x="112018" y="143480"/>
                </a:lnTo>
                <a:lnTo>
                  <a:pt x="83890" y="178011"/>
                </a:lnTo>
                <a:lnTo>
                  <a:pt x="59362" y="215346"/>
                </a:lnTo>
                <a:lnTo>
                  <a:pt x="38699" y="255220"/>
                </a:lnTo>
                <a:lnTo>
                  <a:pt x="22166" y="297367"/>
                </a:lnTo>
                <a:lnTo>
                  <a:pt x="10028" y="341523"/>
                </a:lnTo>
                <a:lnTo>
                  <a:pt x="2551" y="387421"/>
                </a:lnTo>
                <a:lnTo>
                  <a:pt x="0" y="434797"/>
                </a:lnTo>
                <a:lnTo>
                  <a:pt x="2551" y="482173"/>
                </a:lnTo>
                <a:lnTo>
                  <a:pt x="10028" y="528071"/>
                </a:lnTo>
                <a:lnTo>
                  <a:pt x="22166" y="572226"/>
                </a:lnTo>
                <a:lnTo>
                  <a:pt x="38699" y="614373"/>
                </a:lnTo>
                <a:lnTo>
                  <a:pt x="59362" y="654247"/>
                </a:lnTo>
                <a:lnTo>
                  <a:pt x="83890" y="691582"/>
                </a:lnTo>
                <a:lnTo>
                  <a:pt x="112018" y="726113"/>
                </a:lnTo>
                <a:lnTo>
                  <a:pt x="143480" y="757575"/>
                </a:lnTo>
                <a:lnTo>
                  <a:pt x="178011" y="785703"/>
                </a:lnTo>
                <a:lnTo>
                  <a:pt x="215346" y="810231"/>
                </a:lnTo>
                <a:lnTo>
                  <a:pt x="255220" y="830895"/>
                </a:lnTo>
                <a:lnTo>
                  <a:pt x="297367" y="847428"/>
                </a:lnTo>
                <a:lnTo>
                  <a:pt x="341523" y="859565"/>
                </a:lnTo>
                <a:lnTo>
                  <a:pt x="387421" y="867043"/>
                </a:lnTo>
                <a:lnTo>
                  <a:pt x="434797" y="869594"/>
                </a:lnTo>
                <a:lnTo>
                  <a:pt x="482173" y="867043"/>
                </a:lnTo>
                <a:lnTo>
                  <a:pt x="528071" y="859565"/>
                </a:lnTo>
                <a:lnTo>
                  <a:pt x="572226" y="847428"/>
                </a:lnTo>
                <a:lnTo>
                  <a:pt x="614373" y="830895"/>
                </a:lnTo>
                <a:lnTo>
                  <a:pt x="654247" y="810231"/>
                </a:lnTo>
                <a:lnTo>
                  <a:pt x="691582" y="785703"/>
                </a:lnTo>
                <a:lnTo>
                  <a:pt x="726113" y="757575"/>
                </a:lnTo>
                <a:lnTo>
                  <a:pt x="757575" y="726113"/>
                </a:lnTo>
                <a:lnTo>
                  <a:pt x="785703" y="691582"/>
                </a:lnTo>
                <a:lnTo>
                  <a:pt x="810231" y="654247"/>
                </a:lnTo>
                <a:lnTo>
                  <a:pt x="830895" y="614373"/>
                </a:lnTo>
                <a:lnTo>
                  <a:pt x="847428" y="572226"/>
                </a:lnTo>
                <a:lnTo>
                  <a:pt x="859565" y="528071"/>
                </a:lnTo>
                <a:lnTo>
                  <a:pt x="867043" y="482173"/>
                </a:lnTo>
                <a:lnTo>
                  <a:pt x="869594" y="434797"/>
                </a:lnTo>
                <a:lnTo>
                  <a:pt x="867043" y="387421"/>
                </a:lnTo>
                <a:lnTo>
                  <a:pt x="859565" y="341523"/>
                </a:lnTo>
                <a:lnTo>
                  <a:pt x="847428" y="297367"/>
                </a:lnTo>
                <a:lnTo>
                  <a:pt x="830895" y="255220"/>
                </a:lnTo>
                <a:lnTo>
                  <a:pt x="810231" y="215346"/>
                </a:lnTo>
                <a:lnTo>
                  <a:pt x="785703" y="178011"/>
                </a:lnTo>
                <a:lnTo>
                  <a:pt x="757575" y="143480"/>
                </a:lnTo>
                <a:lnTo>
                  <a:pt x="726113" y="112018"/>
                </a:lnTo>
                <a:lnTo>
                  <a:pt x="691582" y="83890"/>
                </a:lnTo>
                <a:lnTo>
                  <a:pt x="654247" y="59362"/>
                </a:lnTo>
                <a:lnTo>
                  <a:pt x="614373" y="38699"/>
                </a:lnTo>
                <a:lnTo>
                  <a:pt x="572226" y="22166"/>
                </a:lnTo>
                <a:lnTo>
                  <a:pt x="528071" y="10028"/>
                </a:lnTo>
                <a:lnTo>
                  <a:pt x="482173" y="2551"/>
                </a:lnTo>
                <a:lnTo>
                  <a:pt x="434797" y="0"/>
                </a:lnTo>
                <a:close/>
              </a:path>
            </a:pathLst>
          </a:custGeom>
          <a:solidFill>
            <a:srgbClr val="F59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51"/>
          <p:cNvSpPr/>
          <p:nvPr/>
        </p:nvSpPr>
        <p:spPr>
          <a:xfrm>
            <a:off x="1282350" y="765233"/>
            <a:ext cx="182499" cy="1721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52"/>
          <p:cNvSpPr/>
          <p:nvPr/>
        </p:nvSpPr>
        <p:spPr>
          <a:xfrm>
            <a:off x="1487209" y="760415"/>
            <a:ext cx="182498" cy="1818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53"/>
          <p:cNvSpPr/>
          <p:nvPr/>
        </p:nvSpPr>
        <p:spPr>
          <a:xfrm>
            <a:off x="1692069" y="765235"/>
            <a:ext cx="313336" cy="2410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54"/>
          <p:cNvSpPr/>
          <p:nvPr/>
        </p:nvSpPr>
        <p:spPr>
          <a:xfrm>
            <a:off x="2018235" y="432003"/>
            <a:ext cx="869950" cy="869950"/>
          </a:xfrm>
          <a:custGeom>
            <a:avLst/>
            <a:gdLst/>
            <a:ahLst/>
            <a:cxnLst/>
            <a:rect l="l" t="t" r="r" b="b"/>
            <a:pathLst>
              <a:path w="869950" h="869950">
                <a:moveTo>
                  <a:pt x="434797" y="0"/>
                </a:moveTo>
                <a:lnTo>
                  <a:pt x="387421" y="2551"/>
                </a:lnTo>
                <a:lnTo>
                  <a:pt x="341523" y="10028"/>
                </a:lnTo>
                <a:lnTo>
                  <a:pt x="297367" y="22166"/>
                </a:lnTo>
                <a:lnTo>
                  <a:pt x="255220" y="38699"/>
                </a:lnTo>
                <a:lnTo>
                  <a:pt x="215346" y="59362"/>
                </a:lnTo>
                <a:lnTo>
                  <a:pt x="178011" y="83890"/>
                </a:lnTo>
                <a:lnTo>
                  <a:pt x="143480" y="112018"/>
                </a:lnTo>
                <a:lnTo>
                  <a:pt x="112018" y="143480"/>
                </a:lnTo>
                <a:lnTo>
                  <a:pt x="83890" y="178011"/>
                </a:lnTo>
                <a:lnTo>
                  <a:pt x="59362" y="215346"/>
                </a:lnTo>
                <a:lnTo>
                  <a:pt x="38699" y="255220"/>
                </a:lnTo>
                <a:lnTo>
                  <a:pt x="22166" y="297367"/>
                </a:lnTo>
                <a:lnTo>
                  <a:pt x="10028" y="341523"/>
                </a:lnTo>
                <a:lnTo>
                  <a:pt x="2551" y="387421"/>
                </a:lnTo>
                <a:lnTo>
                  <a:pt x="0" y="434797"/>
                </a:lnTo>
                <a:lnTo>
                  <a:pt x="2551" y="482173"/>
                </a:lnTo>
                <a:lnTo>
                  <a:pt x="10028" y="528071"/>
                </a:lnTo>
                <a:lnTo>
                  <a:pt x="22166" y="572226"/>
                </a:lnTo>
                <a:lnTo>
                  <a:pt x="38699" y="614373"/>
                </a:lnTo>
                <a:lnTo>
                  <a:pt x="59362" y="654247"/>
                </a:lnTo>
                <a:lnTo>
                  <a:pt x="83890" y="691582"/>
                </a:lnTo>
                <a:lnTo>
                  <a:pt x="112018" y="726113"/>
                </a:lnTo>
                <a:lnTo>
                  <a:pt x="143480" y="757575"/>
                </a:lnTo>
                <a:lnTo>
                  <a:pt x="178011" y="785703"/>
                </a:lnTo>
                <a:lnTo>
                  <a:pt x="215346" y="810231"/>
                </a:lnTo>
                <a:lnTo>
                  <a:pt x="255220" y="830895"/>
                </a:lnTo>
                <a:lnTo>
                  <a:pt x="297367" y="847428"/>
                </a:lnTo>
                <a:lnTo>
                  <a:pt x="341523" y="859565"/>
                </a:lnTo>
                <a:lnTo>
                  <a:pt x="387421" y="867043"/>
                </a:lnTo>
                <a:lnTo>
                  <a:pt x="434797" y="869594"/>
                </a:lnTo>
                <a:lnTo>
                  <a:pt x="482173" y="867043"/>
                </a:lnTo>
                <a:lnTo>
                  <a:pt x="528071" y="859565"/>
                </a:lnTo>
                <a:lnTo>
                  <a:pt x="572226" y="847428"/>
                </a:lnTo>
                <a:lnTo>
                  <a:pt x="614373" y="830895"/>
                </a:lnTo>
                <a:lnTo>
                  <a:pt x="654247" y="810231"/>
                </a:lnTo>
                <a:lnTo>
                  <a:pt x="691582" y="785703"/>
                </a:lnTo>
                <a:lnTo>
                  <a:pt x="726113" y="757575"/>
                </a:lnTo>
                <a:lnTo>
                  <a:pt x="757575" y="726113"/>
                </a:lnTo>
                <a:lnTo>
                  <a:pt x="785703" y="691582"/>
                </a:lnTo>
                <a:lnTo>
                  <a:pt x="810231" y="654247"/>
                </a:lnTo>
                <a:lnTo>
                  <a:pt x="830895" y="614373"/>
                </a:lnTo>
                <a:lnTo>
                  <a:pt x="847428" y="572226"/>
                </a:lnTo>
                <a:lnTo>
                  <a:pt x="859565" y="528071"/>
                </a:lnTo>
                <a:lnTo>
                  <a:pt x="867043" y="482173"/>
                </a:lnTo>
                <a:lnTo>
                  <a:pt x="869594" y="434797"/>
                </a:lnTo>
                <a:lnTo>
                  <a:pt x="867043" y="387421"/>
                </a:lnTo>
                <a:lnTo>
                  <a:pt x="859565" y="341523"/>
                </a:lnTo>
                <a:lnTo>
                  <a:pt x="847428" y="297367"/>
                </a:lnTo>
                <a:lnTo>
                  <a:pt x="830895" y="255220"/>
                </a:lnTo>
                <a:lnTo>
                  <a:pt x="810231" y="215346"/>
                </a:lnTo>
                <a:lnTo>
                  <a:pt x="785703" y="178011"/>
                </a:lnTo>
                <a:lnTo>
                  <a:pt x="757575" y="143480"/>
                </a:lnTo>
                <a:lnTo>
                  <a:pt x="726113" y="112018"/>
                </a:lnTo>
                <a:lnTo>
                  <a:pt x="691582" y="83890"/>
                </a:lnTo>
                <a:lnTo>
                  <a:pt x="654247" y="59362"/>
                </a:lnTo>
                <a:lnTo>
                  <a:pt x="614373" y="38699"/>
                </a:lnTo>
                <a:lnTo>
                  <a:pt x="572226" y="22166"/>
                </a:lnTo>
                <a:lnTo>
                  <a:pt x="528071" y="10028"/>
                </a:lnTo>
                <a:lnTo>
                  <a:pt x="482173" y="2551"/>
                </a:lnTo>
                <a:lnTo>
                  <a:pt x="434797" y="0"/>
                </a:lnTo>
                <a:close/>
              </a:path>
            </a:pathLst>
          </a:custGeom>
          <a:solidFill>
            <a:srgbClr val="13A5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55"/>
          <p:cNvSpPr/>
          <p:nvPr/>
        </p:nvSpPr>
        <p:spPr>
          <a:xfrm>
            <a:off x="2049540" y="760416"/>
            <a:ext cx="144145" cy="182245"/>
          </a:xfrm>
          <a:custGeom>
            <a:avLst/>
            <a:gdLst/>
            <a:ahLst/>
            <a:cxnLst/>
            <a:rect l="l" t="t" r="r" b="b"/>
            <a:pathLst>
              <a:path w="144144" h="182244">
                <a:moveTo>
                  <a:pt x="41656" y="116039"/>
                </a:moveTo>
                <a:lnTo>
                  <a:pt x="0" y="140830"/>
                </a:lnTo>
                <a:lnTo>
                  <a:pt x="12118" y="159004"/>
                </a:lnTo>
                <a:lnTo>
                  <a:pt x="28273" y="171784"/>
                </a:lnTo>
                <a:lnTo>
                  <a:pt x="48366" y="179333"/>
                </a:lnTo>
                <a:lnTo>
                  <a:pt x="72301" y="181813"/>
                </a:lnTo>
                <a:lnTo>
                  <a:pt x="103054" y="177761"/>
                </a:lnTo>
                <a:lnTo>
                  <a:pt x="125379" y="166703"/>
                </a:lnTo>
                <a:lnTo>
                  <a:pt x="138986" y="150287"/>
                </a:lnTo>
                <a:lnTo>
                  <a:pt x="142012" y="137045"/>
                </a:lnTo>
                <a:lnTo>
                  <a:pt x="72999" y="137045"/>
                </a:lnTo>
                <a:lnTo>
                  <a:pt x="62094" y="135653"/>
                </a:lnTo>
                <a:lnTo>
                  <a:pt x="53193" y="131581"/>
                </a:lnTo>
                <a:lnTo>
                  <a:pt x="46360" y="124990"/>
                </a:lnTo>
                <a:lnTo>
                  <a:pt x="41656" y="116039"/>
                </a:lnTo>
                <a:close/>
              </a:path>
              <a:path w="144144" h="182244">
                <a:moveTo>
                  <a:pt x="134987" y="44069"/>
                </a:moveTo>
                <a:lnTo>
                  <a:pt x="81254" y="44069"/>
                </a:lnTo>
                <a:lnTo>
                  <a:pt x="87807" y="48209"/>
                </a:lnTo>
                <a:lnTo>
                  <a:pt x="87807" y="64046"/>
                </a:lnTo>
                <a:lnTo>
                  <a:pt x="82638" y="68173"/>
                </a:lnTo>
                <a:lnTo>
                  <a:pt x="53022" y="68173"/>
                </a:lnTo>
                <a:lnTo>
                  <a:pt x="53022" y="111569"/>
                </a:lnTo>
                <a:lnTo>
                  <a:pt x="88493" y="111569"/>
                </a:lnTo>
                <a:lnTo>
                  <a:pt x="93319" y="116039"/>
                </a:lnTo>
                <a:lnTo>
                  <a:pt x="93319" y="132219"/>
                </a:lnTo>
                <a:lnTo>
                  <a:pt x="85737" y="137045"/>
                </a:lnTo>
                <a:lnTo>
                  <a:pt x="142012" y="137045"/>
                </a:lnTo>
                <a:lnTo>
                  <a:pt x="129205" y="97040"/>
                </a:lnTo>
                <a:lnTo>
                  <a:pt x="118452" y="89535"/>
                </a:lnTo>
                <a:lnTo>
                  <a:pt x="126533" y="82210"/>
                </a:lnTo>
                <a:lnTo>
                  <a:pt x="132226" y="73302"/>
                </a:lnTo>
                <a:lnTo>
                  <a:pt x="135594" y="63040"/>
                </a:lnTo>
                <a:lnTo>
                  <a:pt x="136702" y="51650"/>
                </a:lnTo>
                <a:lnTo>
                  <a:pt x="134987" y="44069"/>
                </a:lnTo>
                <a:close/>
              </a:path>
              <a:path w="144144" h="182244">
                <a:moveTo>
                  <a:pt x="70586" y="0"/>
                </a:moveTo>
                <a:lnTo>
                  <a:pt x="49365" y="2372"/>
                </a:lnTo>
                <a:lnTo>
                  <a:pt x="30468" y="9683"/>
                </a:lnTo>
                <a:lnTo>
                  <a:pt x="14413" y="22224"/>
                </a:lnTo>
                <a:lnTo>
                  <a:pt x="1714" y="40284"/>
                </a:lnTo>
                <a:lnTo>
                  <a:pt x="43383" y="64046"/>
                </a:lnTo>
                <a:lnTo>
                  <a:pt x="48569" y="55111"/>
                </a:lnTo>
                <a:lnTo>
                  <a:pt x="54917" y="48890"/>
                </a:lnTo>
                <a:lnTo>
                  <a:pt x="62557" y="45252"/>
                </a:lnTo>
                <a:lnTo>
                  <a:pt x="71615" y="44069"/>
                </a:lnTo>
                <a:lnTo>
                  <a:pt x="134987" y="44069"/>
                </a:lnTo>
                <a:lnTo>
                  <a:pt x="132280" y="32104"/>
                </a:lnTo>
                <a:lnTo>
                  <a:pt x="119399" y="15624"/>
                </a:lnTo>
                <a:lnTo>
                  <a:pt x="98640" y="4244"/>
                </a:lnTo>
                <a:lnTo>
                  <a:pt x="705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56"/>
          <p:cNvSpPr/>
          <p:nvPr/>
        </p:nvSpPr>
        <p:spPr>
          <a:xfrm>
            <a:off x="2212051" y="875726"/>
            <a:ext cx="52069" cy="62230"/>
          </a:xfrm>
          <a:custGeom>
            <a:avLst/>
            <a:gdLst/>
            <a:ahLst/>
            <a:cxnLst/>
            <a:rect l="l" t="t" r="r" b="b"/>
            <a:pathLst>
              <a:path w="52069" h="62230">
                <a:moveTo>
                  <a:pt x="0" y="62229"/>
                </a:moveTo>
                <a:lnTo>
                  <a:pt x="51650" y="62229"/>
                </a:lnTo>
                <a:lnTo>
                  <a:pt x="51650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57"/>
          <p:cNvSpPr/>
          <p:nvPr/>
        </p:nvSpPr>
        <p:spPr>
          <a:xfrm>
            <a:off x="2212051" y="851595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0" y="0"/>
                </a:moveTo>
                <a:lnTo>
                  <a:pt x="161836" y="0"/>
                </a:lnTo>
              </a:path>
            </a:pathLst>
          </a:custGeom>
          <a:ln w="482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58"/>
          <p:cNvSpPr/>
          <p:nvPr/>
        </p:nvSpPr>
        <p:spPr>
          <a:xfrm>
            <a:off x="2212051" y="765235"/>
            <a:ext cx="52069" cy="62230"/>
          </a:xfrm>
          <a:custGeom>
            <a:avLst/>
            <a:gdLst/>
            <a:ahLst/>
            <a:cxnLst/>
            <a:rect l="l" t="t" r="r" b="b"/>
            <a:pathLst>
              <a:path w="52069" h="62230">
                <a:moveTo>
                  <a:pt x="0" y="62230"/>
                </a:moveTo>
                <a:lnTo>
                  <a:pt x="51650" y="62230"/>
                </a:lnTo>
                <a:lnTo>
                  <a:pt x="51650" y="0"/>
                </a:lnTo>
                <a:lnTo>
                  <a:pt x="0" y="0"/>
                </a:lnTo>
                <a:lnTo>
                  <a:pt x="0" y="622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59"/>
          <p:cNvSpPr/>
          <p:nvPr/>
        </p:nvSpPr>
        <p:spPr>
          <a:xfrm>
            <a:off x="2322236" y="875433"/>
            <a:ext cx="52069" cy="62230"/>
          </a:xfrm>
          <a:custGeom>
            <a:avLst/>
            <a:gdLst/>
            <a:ahLst/>
            <a:cxnLst/>
            <a:rect l="l" t="t" r="r" b="b"/>
            <a:pathLst>
              <a:path w="52069" h="62230">
                <a:moveTo>
                  <a:pt x="51650" y="0"/>
                </a:moveTo>
                <a:lnTo>
                  <a:pt x="0" y="0"/>
                </a:lnTo>
                <a:lnTo>
                  <a:pt x="0" y="61975"/>
                </a:lnTo>
                <a:lnTo>
                  <a:pt x="51650" y="61975"/>
                </a:lnTo>
                <a:lnTo>
                  <a:pt x="516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60"/>
          <p:cNvSpPr/>
          <p:nvPr/>
        </p:nvSpPr>
        <p:spPr>
          <a:xfrm>
            <a:off x="2322236" y="765235"/>
            <a:ext cx="52069" cy="62230"/>
          </a:xfrm>
          <a:custGeom>
            <a:avLst/>
            <a:gdLst/>
            <a:ahLst/>
            <a:cxnLst/>
            <a:rect l="l" t="t" r="r" b="b"/>
            <a:pathLst>
              <a:path w="52069" h="62230">
                <a:moveTo>
                  <a:pt x="51650" y="0"/>
                </a:moveTo>
                <a:lnTo>
                  <a:pt x="0" y="0"/>
                </a:lnTo>
                <a:lnTo>
                  <a:pt x="0" y="61976"/>
                </a:lnTo>
                <a:lnTo>
                  <a:pt x="51650" y="61976"/>
                </a:lnTo>
                <a:lnTo>
                  <a:pt x="516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61"/>
          <p:cNvSpPr/>
          <p:nvPr/>
        </p:nvSpPr>
        <p:spPr>
          <a:xfrm>
            <a:off x="2389369" y="760409"/>
            <a:ext cx="185420" cy="182245"/>
          </a:xfrm>
          <a:custGeom>
            <a:avLst/>
            <a:gdLst/>
            <a:ahLst/>
            <a:cxnLst/>
            <a:rect l="l" t="t" r="r" b="b"/>
            <a:pathLst>
              <a:path w="185419" h="182244">
                <a:moveTo>
                  <a:pt x="82295" y="0"/>
                </a:moveTo>
                <a:lnTo>
                  <a:pt x="50406" y="6988"/>
                </a:lnTo>
                <a:lnTo>
                  <a:pt x="24231" y="26212"/>
                </a:lnTo>
                <a:lnTo>
                  <a:pt x="6515" y="55056"/>
                </a:lnTo>
                <a:lnTo>
                  <a:pt x="0" y="90906"/>
                </a:lnTo>
                <a:lnTo>
                  <a:pt x="6515" y="126756"/>
                </a:lnTo>
                <a:lnTo>
                  <a:pt x="24231" y="155600"/>
                </a:lnTo>
                <a:lnTo>
                  <a:pt x="50406" y="174824"/>
                </a:lnTo>
                <a:lnTo>
                  <a:pt x="82295" y="181813"/>
                </a:lnTo>
                <a:lnTo>
                  <a:pt x="98449" y="180372"/>
                </a:lnTo>
                <a:lnTo>
                  <a:pt x="112341" y="176222"/>
                </a:lnTo>
                <a:lnTo>
                  <a:pt x="124036" y="169618"/>
                </a:lnTo>
                <a:lnTo>
                  <a:pt x="133603" y="160820"/>
                </a:lnTo>
                <a:lnTo>
                  <a:pt x="185254" y="160820"/>
                </a:lnTo>
                <a:lnTo>
                  <a:pt x="185254" y="132918"/>
                </a:lnTo>
                <a:lnTo>
                  <a:pt x="92621" y="132918"/>
                </a:lnTo>
                <a:lnTo>
                  <a:pt x="76193" y="129986"/>
                </a:lnTo>
                <a:lnTo>
                  <a:pt x="63219" y="121599"/>
                </a:lnTo>
                <a:lnTo>
                  <a:pt x="54700" y="108368"/>
                </a:lnTo>
                <a:lnTo>
                  <a:pt x="51638" y="90906"/>
                </a:lnTo>
                <a:lnTo>
                  <a:pt x="54700" y="73451"/>
                </a:lnTo>
                <a:lnTo>
                  <a:pt x="63219" y="60224"/>
                </a:lnTo>
                <a:lnTo>
                  <a:pt x="76193" y="51839"/>
                </a:lnTo>
                <a:lnTo>
                  <a:pt x="92621" y="48907"/>
                </a:lnTo>
                <a:lnTo>
                  <a:pt x="185254" y="48907"/>
                </a:lnTo>
                <a:lnTo>
                  <a:pt x="185254" y="21005"/>
                </a:lnTo>
                <a:lnTo>
                  <a:pt x="133603" y="21005"/>
                </a:lnTo>
                <a:lnTo>
                  <a:pt x="124036" y="12205"/>
                </a:lnTo>
                <a:lnTo>
                  <a:pt x="112341" y="5597"/>
                </a:lnTo>
                <a:lnTo>
                  <a:pt x="98449" y="1442"/>
                </a:lnTo>
                <a:lnTo>
                  <a:pt x="82295" y="0"/>
                </a:lnTo>
                <a:close/>
              </a:path>
              <a:path w="185419" h="182244">
                <a:moveTo>
                  <a:pt x="185254" y="160820"/>
                </a:moveTo>
                <a:lnTo>
                  <a:pt x="133603" y="160820"/>
                </a:lnTo>
                <a:lnTo>
                  <a:pt x="133603" y="176999"/>
                </a:lnTo>
                <a:lnTo>
                  <a:pt x="185254" y="176999"/>
                </a:lnTo>
                <a:lnTo>
                  <a:pt x="185254" y="160820"/>
                </a:lnTo>
                <a:close/>
              </a:path>
              <a:path w="185419" h="182244">
                <a:moveTo>
                  <a:pt x="185254" y="48907"/>
                </a:moveTo>
                <a:lnTo>
                  <a:pt x="92621" y="48907"/>
                </a:lnTo>
                <a:lnTo>
                  <a:pt x="109049" y="51839"/>
                </a:lnTo>
                <a:lnTo>
                  <a:pt x="122023" y="60224"/>
                </a:lnTo>
                <a:lnTo>
                  <a:pt x="130541" y="73451"/>
                </a:lnTo>
                <a:lnTo>
                  <a:pt x="133603" y="90906"/>
                </a:lnTo>
                <a:lnTo>
                  <a:pt x="130541" y="108368"/>
                </a:lnTo>
                <a:lnTo>
                  <a:pt x="122023" y="121599"/>
                </a:lnTo>
                <a:lnTo>
                  <a:pt x="109049" y="129986"/>
                </a:lnTo>
                <a:lnTo>
                  <a:pt x="92621" y="132918"/>
                </a:lnTo>
                <a:lnTo>
                  <a:pt x="185254" y="132918"/>
                </a:lnTo>
                <a:lnTo>
                  <a:pt x="185254" y="48907"/>
                </a:lnTo>
                <a:close/>
              </a:path>
              <a:path w="185419" h="182244">
                <a:moveTo>
                  <a:pt x="185254" y="4825"/>
                </a:moveTo>
                <a:lnTo>
                  <a:pt x="133603" y="4825"/>
                </a:lnTo>
                <a:lnTo>
                  <a:pt x="133603" y="21005"/>
                </a:lnTo>
                <a:lnTo>
                  <a:pt x="185254" y="21005"/>
                </a:lnTo>
                <a:lnTo>
                  <a:pt x="185254" y="4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62"/>
          <p:cNvSpPr/>
          <p:nvPr/>
        </p:nvSpPr>
        <p:spPr>
          <a:xfrm>
            <a:off x="2605591" y="760415"/>
            <a:ext cx="251371" cy="1818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63"/>
          <p:cNvSpPr/>
          <p:nvPr/>
        </p:nvSpPr>
        <p:spPr>
          <a:xfrm>
            <a:off x="3018449" y="665742"/>
            <a:ext cx="1013216" cy="2734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64"/>
          <p:cNvSpPr/>
          <p:nvPr/>
        </p:nvSpPr>
        <p:spPr>
          <a:xfrm>
            <a:off x="3007493" y="1033868"/>
            <a:ext cx="1110006" cy="4898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65"/>
          <p:cNvSpPr txBox="1"/>
          <p:nvPr/>
        </p:nvSpPr>
        <p:spPr>
          <a:xfrm>
            <a:off x="419298" y="6229697"/>
            <a:ext cx="3991297" cy="60811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900" dirty="0">
                <a:latin typeface="Gilroy-Light"/>
                <a:cs typeface="Gilroy-Light"/>
              </a:rPr>
              <a:t>Разработано в рамках </a:t>
            </a:r>
            <a:r>
              <a:rPr sz="900" spc="5" dirty="0">
                <a:latin typeface="Gilroy-Light"/>
                <a:cs typeface="Gilroy-Light"/>
              </a:rPr>
              <a:t>Проекта Минфина</a:t>
            </a:r>
            <a:r>
              <a:rPr sz="900" dirty="0">
                <a:latin typeface="Gilroy-Light"/>
                <a:cs typeface="Gilroy-Light"/>
              </a:rPr>
              <a:t> России</a:t>
            </a:r>
          </a:p>
          <a:p>
            <a:pPr marL="12700" marR="5080">
              <a:lnSpc>
                <a:spcPct val="111100"/>
              </a:lnSpc>
            </a:pPr>
            <a:r>
              <a:rPr sz="900" dirty="0">
                <a:latin typeface="Gilroy-Light"/>
                <a:cs typeface="Gilroy-Light"/>
              </a:rPr>
              <a:t>и </a:t>
            </a:r>
            <a:r>
              <a:rPr sz="900" spc="5" dirty="0">
                <a:latin typeface="Gilroy-Light"/>
                <a:cs typeface="Gilroy-Light"/>
              </a:rPr>
              <a:t>Всемирного </a:t>
            </a:r>
            <a:r>
              <a:rPr sz="900" dirty="0">
                <a:latin typeface="Gilroy-Light"/>
                <a:cs typeface="Gilroy-Light"/>
              </a:rPr>
              <a:t>банка </a:t>
            </a:r>
            <a:r>
              <a:rPr sz="900" spc="5" dirty="0">
                <a:latin typeface="Gilroy-Light"/>
                <a:cs typeface="Gilroy-Light"/>
              </a:rPr>
              <a:t>«Содействие </a:t>
            </a:r>
            <a:r>
              <a:rPr sz="900" spc="10" dirty="0">
                <a:latin typeface="Gilroy-Light"/>
                <a:cs typeface="Gilroy-Light"/>
              </a:rPr>
              <a:t>повышению </a:t>
            </a:r>
            <a:r>
              <a:rPr sz="900" spc="5" dirty="0">
                <a:latin typeface="Gilroy-Light"/>
                <a:cs typeface="Gilroy-Light"/>
              </a:rPr>
              <a:t>уровня  финансовой </a:t>
            </a:r>
            <a:r>
              <a:rPr sz="900" spc="5" dirty="0" smtClean="0">
                <a:latin typeface="Gilroy-Light"/>
                <a:cs typeface="Gilroy-Light"/>
              </a:rPr>
              <a:t>грамотност</a:t>
            </a:r>
            <a:r>
              <a:rPr lang="ru-RU" sz="900" spc="5" dirty="0" smtClean="0">
                <a:latin typeface="Gilroy-Light"/>
                <a:cs typeface="Gilroy-Light"/>
              </a:rPr>
              <a:t>и</a:t>
            </a:r>
            <a:r>
              <a:rPr lang="ru-RU" sz="900" spc="5" baseline="0" dirty="0" smtClean="0">
                <a:latin typeface="Gilroy-Light"/>
                <a:cs typeface="Gilroy-Light"/>
              </a:rPr>
              <a:t> </a:t>
            </a:r>
            <a:r>
              <a:rPr sz="900" spc="5" dirty="0" smtClean="0">
                <a:latin typeface="Gilroy-Light"/>
                <a:cs typeface="Gilroy-Light"/>
              </a:rPr>
              <a:t>населения</a:t>
            </a:r>
            <a:r>
              <a:rPr lang="ru-RU" sz="900" spc="5" dirty="0" smtClean="0">
                <a:latin typeface="Gilroy-Light"/>
                <a:cs typeface="Gilroy-Light"/>
              </a:rPr>
              <a:t> </a:t>
            </a:r>
            <a:r>
              <a:rPr sz="900" dirty="0" smtClean="0">
                <a:latin typeface="Gilroy-Light"/>
                <a:cs typeface="Gilroy-Light"/>
              </a:rPr>
              <a:t>и </a:t>
            </a:r>
            <a:r>
              <a:rPr sz="900" spc="5" dirty="0">
                <a:latin typeface="Gilroy-Light"/>
                <a:cs typeface="Gilroy-Light"/>
              </a:rPr>
              <a:t>развитию  финансового образования </a:t>
            </a:r>
            <a:r>
              <a:rPr sz="900" dirty="0">
                <a:latin typeface="Gilroy-Light"/>
                <a:cs typeface="Gilroy-Light"/>
              </a:rPr>
              <a:t>в Российской </a:t>
            </a:r>
            <a:r>
              <a:rPr sz="900" spc="5" dirty="0">
                <a:latin typeface="Gilroy-Light"/>
                <a:cs typeface="Gilroy-Light"/>
              </a:rPr>
              <a:t>Федерации»  при </a:t>
            </a:r>
            <a:r>
              <a:rPr sz="900" dirty="0">
                <a:latin typeface="Gilroy-Light"/>
                <a:cs typeface="Gilroy-Light"/>
              </a:rPr>
              <a:t>поддержке</a:t>
            </a:r>
            <a:r>
              <a:rPr sz="900" spc="-15" dirty="0">
                <a:latin typeface="Gilroy-Light"/>
                <a:cs typeface="Gilroy-Light"/>
              </a:rPr>
              <a:t> </a:t>
            </a:r>
            <a:r>
              <a:rPr sz="900" spc="5" dirty="0">
                <a:latin typeface="Gilroy-Light"/>
                <a:cs typeface="Gilroy-Light"/>
              </a:rPr>
              <a:t>Роспотребнадзора</a:t>
            </a:r>
            <a:endParaRPr sz="900" dirty="0">
              <a:latin typeface="Gilroy-Light"/>
              <a:cs typeface="Gilroy-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eaLnBrk="1" hangingPunct="1">
        <a:defRPr sz="2800" b="0" i="0">
          <a:latin typeface="+mj-lt"/>
          <a:ea typeface="+mj-ea"/>
          <a:cs typeface="+mj-cs"/>
        </a:defRPr>
      </a:lvl1pPr>
    </p:titleStyle>
    <p:bodyStyle>
      <a:lvl1pPr marL="0" marR="0" indent="0" defTabSz="91440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0" y="431998"/>
            <a:ext cx="435609" cy="435609"/>
          </a:xfrm>
          <a:custGeom>
            <a:avLst/>
            <a:gdLst/>
            <a:ahLst/>
            <a:cxnLst/>
            <a:rect l="l" t="t" r="r" b="b"/>
            <a:pathLst>
              <a:path w="435609" h="435609">
                <a:moveTo>
                  <a:pt x="217512" y="0"/>
                </a:moveTo>
                <a:lnTo>
                  <a:pt x="167639" y="5745"/>
                </a:lnTo>
                <a:lnTo>
                  <a:pt x="121856" y="22110"/>
                </a:lnTo>
                <a:lnTo>
                  <a:pt x="81469" y="47790"/>
                </a:lnTo>
                <a:lnTo>
                  <a:pt x="47785" y="81477"/>
                </a:lnTo>
                <a:lnTo>
                  <a:pt x="22108" y="121866"/>
                </a:lnTo>
                <a:lnTo>
                  <a:pt x="5744" y="167651"/>
                </a:lnTo>
                <a:lnTo>
                  <a:pt x="0" y="217525"/>
                </a:lnTo>
                <a:lnTo>
                  <a:pt x="5744" y="267400"/>
                </a:lnTo>
                <a:lnTo>
                  <a:pt x="22108" y="313184"/>
                </a:lnTo>
                <a:lnTo>
                  <a:pt x="47785" y="353573"/>
                </a:lnTo>
                <a:lnTo>
                  <a:pt x="81469" y="387261"/>
                </a:lnTo>
                <a:lnTo>
                  <a:pt x="121856" y="412940"/>
                </a:lnTo>
                <a:lnTo>
                  <a:pt x="167639" y="429305"/>
                </a:lnTo>
                <a:lnTo>
                  <a:pt x="217512" y="435051"/>
                </a:lnTo>
                <a:lnTo>
                  <a:pt x="267391" y="429305"/>
                </a:lnTo>
                <a:lnTo>
                  <a:pt x="313177" y="412940"/>
                </a:lnTo>
                <a:lnTo>
                  <a:pt x="353566" y="387261"/>
                </a:lnTo>
                <a:lnTo>
                  <a:pt x="387252" y="353573"/>
                </a:lnTo>
                <a:lnTo>
                  <a:pt x="412929" y="313184"/>
                </a:lnTo>
                <a:lnTo>
                  <a:pt x="429293" y="267400"/>
                </a:lnTo>
                <a:lnTo>
                  <a:pt x="435038" y="217525"/>
                </a:lnTo>
                <a:lnTo>
                  <a:pt x="429293" y="167651"/>
                </a:lnTo>
                <a:lnTo>
                  <a:pt x="412929" y="121866"/>
                </a:lnTo>
                <a:lnTo>
                  <a:pt x="387252" y="81477"/>
                </a:lnTo>
                <a:lnTo>
                  <a:pt x="353566" y="47790"/>
                </a:lnTo>
                <a:lnTo>
                  <a:pt x="313177" y="22110"/>
                </a:lnTo>
                <a:lnTo>
                  <a:pt x="267391" y="5745"/>
                </a:lnTo>
                <a:lnTo>
                  <a:pt x="217512" y="0"/>
                </a:lnTo>
                <a:close/>
              </a:path>
            </a:pathLst>
          </a:custGeom>
          <a:solidFill>
            <a:srgbClr val="E423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456" y="596304"/>
            <a:ext cx="363456" cy="122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8730" y="431998"/>
            <a:ext cx="435609" cy="435609"/>
          </a:xfrm>
          <a:custGeom>
            <a:avLst/>
            <a:gdLst/>
            <a:ahLst/>
            <a:cxnLst/>
            <a:rect l="l" t="t" r="r" b="b"/>
            <a:pathLst>
              <a:path w="435609" h="435609">
                <a:moveTo>
                  <a:pt x="217512" y="0"/>
                </a:moveTo>
                <a:lnTo>
                  <a:pt x="167639" y="5745"/>
                </a:lnTo>
                <a:lnTo>
                  <a:pt x="121856" y="22110"/>
                </a:lnTo>
                <a:lnTo>
                  <a:pt x="81469" y="47790"/>
                </a:lnTo>
                <a:lnTo>
                  <a:pt x="47785" y="81477"/>
                </a:lnTo>
                <a:lnTo>
                  <a:pt x="22108" y="121866"/>
                </a:lnTo>
                <a:lnTo>
                  <a:pt x="5744" y="167651"/>
                </a:lnTo>
                <a:lnTo>
                  <a:pt x="0" y="217525"/>
                </a:lnTo>
                <a:lnTo>
                  <a:pt x="5744" y="267400"/>
                </a:lnTo>
                <a:lnTo>
                  <a:pt x="22108" y="313184"/>
                </a:lnTo>
                <a:lnTo>
                  <a:pt x="47785" y="353573"/>
                </a:lnTo>
                <a:lnTo>
                  <a:pt x="81469" y="387261"/>
                </a:lnTo>
                <a:lnTo>
                  <a:pt x="121856" y="412940"/>
                </a:lnTo>
                <a:lnTo>
                  <a:pt x="167639" y="429305"/>
                </a:lnTo>
                <a:lnTo>
                  <a:pt x="217512" y="435051"/>
                </a:lnTo>
                <a:lnTo>
                  <a:pt x="267391" y="429305"/>
                </a:lnTo>
                <a:lnTo>
                  <a:pt x="313177" y="412940"/>
                </a:lnTo>
                <a:lnTo>
                  <a:pt x="353566" y="387261"/>
                </a:lnTo>
                <a:lnTo>
                  <a:pt x="387252" y="353573"/>
                </a:lnTo>
                <a:lnTo>
                  <a:pt x="412929" y="313184"/>
                </a:lnTo>
                <a:lnTo>
                  <a:pt x="429293" y="267400"/>
                </a:lnTo>
                <a:lnTo>
                  <a:pt x="435038" y="217525"/>
                </a:lnTo>
                <a:lnTo>
                  <a:pt x="429293" y="167651"/>
                </a:lnTo>
                <a:lnTo>
                  <a:pt x="412929" y="121866"/>
                </a:lnTo>
                <a:lnTo>
                  <a:pt x="387252" y="81477"/>
                </a:lnTo>
                <a:lnTo>
                  <a:pt x="353566" y="47790"/>
                </a:lnTo>
                <a:lnTo>
                  <a:pt x="313177" y="22110"/>
                </a:lnTo>
                <a:lnTo>
                  <a:pt x="267391" y="5745"/>
                </a:lnTo>
                <a:lnTo>
                  <a:pt x="217512" y="0"/>
                </a:lnTo>
                <a:close/>
              </a:path>
            </a:pathLst>
          </a:custGeom>
          <a:solidFill>
            <a:srgbClr val="F59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7305" y="596304"/>
            <a:ext cx="361732" cy="122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25461" y="431998"/>
            <a:ext cx="435609" cy="435609"/>
          </a:xfrm>
          <a:custGeom>
            <a:avLst/>
            <a:gdLst/>
            <a:ahLst/>
            <a:cxnLst/>
            <a:rect l="l" t="t" r="r" b="b"/>
            <a:pathLst>
              <a:path w="435610" h="435609">
                <a:moveTo>
                  <a:pt x="217512" y="0"/>
                </a:moveTo>
                <a:lnTo>
                  <a:pt x="167639" y="5745"/>
                </a:lnTo>
                <a:lnTo>
                  <a:pt x="121856" y="22110"/>
                </a:lnTo>
                <a:lnTo>
                  <a:pt x="81469" y="47790"/>
                </a:lnTo>
                <a:lnTo>
                  <a:pt x="47785" y="81477"/>
                </a:lnTo>
                <a:lnTo>
                  <a:pt x="22108" y="121866"/>
                </a:lnTo>
                <a:lnTo>
                  <a:pt x="5744" y="167651"/>
                </a:lnTo>
                <a:lnTo>
                  <a:pt x="0" y="217525"/>
                </a:lnTo>
                <a:lnTo>
                  <a:pt x="5744" y="267400"/>
                </a:lnTo>
                <a:lnTo>
                  <a:pt x="22108" y="313184"/>
                </a:lnTo>
                <a:lnTo>
                  <a:pt x="47785" y="353573"/>
                </a:lnTo>
                <a:lnTo>
                  <a:pt x="81469" y="387261"/>
                </a:lnTo>
                <a:lnTo>
                  <a:pt x="121856" y="412940"/>
                </a:lnTo>
                <a:lnTo>
                  <a:pt x="167639" y="429305"/>
                </a:lnTo>
                <a:lnTo>
                  <a:pt x="217512" y="435051"/>
                </a:lnTo>
                <a:lnTo>
                  <a:pt x="267391" y="429305"/>
                </a:lnTo>
                <a:lnTo>
                  <a:pt x="313177" y="412940"/>
                </a:lnTo>
                <a:lnTo>
                  <a:pt x="353566" y="387261"/>
                </a:lnTo>
                <a:lnTo>
                  <a:pt x="387252" y="353573"/>
                </a:lnTo>
                <a:lnTo>
                  <a:pt x="412929" y="313184"/>
                </a:lnTo>
                <a:lnTo>
                  <a:pt x="429293" y="267400"/>
                </a:lnTo>
                <a:lnTo>
                  <a:pt x="435038" y="217525"/>
                </a:lnTo>
                <a:lnTo>
                  <a:pt x="429293" y="167651"/>
                </a:lnTo>
                <a:lnTo>
                  <a:pt x="412929" y="121866"/>
                </a:lnTo>
                <a:lnTo>
                  <a:pt x="387252" y="81477"/>
                </a:lnTo>
                <a:lnTo>
                  <a:pt x="353566" y="47790"/>
                </a:lnTo>
                <a:lnTo>
                  <a:pt x="313177" y="22110"/>
                </a:lnTo>
                <a:lnTo>
                  <a:pt x="267391" y="5745"/>
                </a:lnTo>
                <a:lnTo>
                  <a:pt x="217512" y="0"/>
                </a:lnTo>
                <a:close/>
              </a:path>
            </a:pathLst>
          </a:custGeom>
          <a:solidFill>
            <a:srgbClr val="13A5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1117" y="596304"/>
            <a:ext cx="403928" cy="909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827997" y="6912005"/>
            <a:ext cx="432434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216001" y="0"/>
                </a:moveTo>
                <a:lnTo>
                  <a:pt x="166475" y="5704"/>
                </a:lnTo>
                <a:lnTo>
                  <a:pt x="121011" y="21955"/>
                </a:lnTo>
                <a:lnTo>
                  <a:pt x="80904" y="47454"/>
                </a:lnTo>
                <a:lnTo>
                  <a:pt x="47454" y="80904"/>
                </a:lnTo>
                <a:lnTo>
                  <a:pt x="21955" y="121011"/>
                </a:lnTo>
                <a:lnTo>
                  <a:pt x="5704" y="166475"/>
                </a:lnTo>
                <a:lnTo>
                  <a:pt x="0" y="216001"/>
                </a:lnTo>
                <a:lnTo>
                  <a:pt x="5704" y="265527"/>
                </a:lnTo>
                <a:lnTo>
                  <a:pt x="21955" y="310992"/>
                </a:lnTo>
                <a:lnTo>
                  <a:pt x="47454" y="351098"/>
                </a:lnTo>
                <a:lnTo>
                  <a:pt x="80904" y="384549"/>
                </a:lnTo>
                <a:lnTo>
                  <a:pt x="121011" y="410047"/>
                </a:lnTo>
                <a:lnTo>
                  <a:pt x="166475" y="426298"/>
                </a:lnTo>
                <a:lnTo>
                  <a:pt x="216001" y="432003"/>
                </a:lnTo>
                <a:lnTo>
                  <a:pt x="265527" y="426298"/>
                </a:lnTo>
                <a:lnTo>
                  <a:pt x="310992" y="410047"/>
                </a:lnTo>
                <a:lnTo>
                  <a:pt x="351098" y="384549"/>
                </a:lnTo>
                <a:lnTo>
                  <a:pt x="384549" y="351098"/>
                </a:lnTo>
                <a:lnTo>
                  <a:pt x="410047" y="310992"/>
                </a:lnTo>
                <a:lnTo>
                  <a:pt x="426298" y="265527"/>
                </a:lnTo>
                <a:lnTo>
                  <a:pt x="432003" y="216001"/>
                </a:lnTo>
                <a:lnTo>
                  <a:pt x="426298" y="166475"/>
                </a:lnTo>
                <a:lnTo>
                  <a:pt x="410047" y="121011"/>
                </a:lnTo>
                <a:lnTo>
                  <a:pt x="384549" y="80904"/>
                </a:lnTo>
                <a:lnTo>
                  <a:pt x="351098" y="47454"/>
                </a:lnTo>
                <a:lnTo>
                  <a:pt x="310992" y="21955"/>
                </a:lnTo>
                <a:lnTo>
                  <a:pt x="265527" y="5704"/>
                </a:lnTo>
                <a:lnTo>
                  <a:pt x="216001" y="0"/>
                </a:lnTo>
                <a:close/>
              </a:path>
            </a:pathLst>
          </a:custGeom>
          <a:solidFill>
            <a:srgbClr val="8787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1999" y="7128005"/>
            <a:ext cx="9213850" cy="0"/>
          </a:xfrm>
          <a:custGeom>
            <a:avLst/>
            <a:gdLst/>
            <a:ahLst/>
            <a:cxnLst/>
            <a:rect l="l" t="t" r="r" b="b"/>
            <a:pathLst>
              <a:path w="9213850">
                <a:moveTo>
                  <a:pt x="0" y="0"/>
                </a:moveTo>
                <a:lnTo>
                  <a:pt x="9213748" y="0"/>
                </a:lnTo>
              </a:path>
            </a:pathLst>
          </a:custGeom>
          <a:ln w="25400">
            <a:solidFill>
              <a:srgbClr val="13A5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9736923" y="6910061"/>
            <a:ext cx="614582" cy="4343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Gilroy-Light"/>
              </a:defRPr>
            </a:lvl1pPr>
          </a:lstStyle>
          <a:p>
            <a:fld id="{29F2819D-2B2B-4DC5-A857-2DF8AC454D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68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kern="1200" baseline="0">
          <a:solidFill>
            <a:schemeClr val="bg1">
              <a:lumMod val="50000"/>
            </a:schemeClr>
          </a:solidFill>
          <a:latin typeface="Gilroy-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/>
          <p:cNvSpPr/>
          <p:nvPr/>
        </p:nvSpPr>
        <p:spPr>
          <a:xfrm>
            <a:off x="0" y="4773434"/>
            <a:ext cx="1393825" cy="2787015"/>
          </a:xfrm>
          <a:custGeom>
            <a:avLst/>
            <a:gdLst/>
            <a:ahLst/>
            <a:cxnLst/>
            <a:rect l="l" t="t" r="r" b="b"/>
            <a:pathLst>
              <a:path w="1393825" h="2787015">
                <a:moveTo>
                  <a:pt x="3" y="0"/>
                </a:moveTo>
                <a:lnTo>
                  <a:pt x="0" y="2786570"/>
                </a:lnTo>
                <a:lnTo>
                  <a:pt x="47902" y="2785775"/>
                </a:lnTo>
                <a:lnTo>
                  <a:pt x="95395" y="2783368"/>
                </a:lnTo>
                <a:lnTo>
                  <a:pt x="142457" y="2779389"/>
                </a:lnTo>
                <a:lnTo>
                  <a:pt x="189062" y="2773864"/>
                </a:lnTo>
                <a:lnTo>
                  <a:pt x="235183" y="2766817"/>
                </a:lnTo>
                <a:lnTo>
                  <a:pt x="280796" y="2758276"/>
                </a:lnTo>
                <a:lnTo>
                  <a:pt x="325873" y="2748266"/>
                </a:lnTo>
                <a:lnTo>
                  <a:pt x="370390" y="2736813"/>
                </a:lnTo>
                <a:lnTo>
                  <a:pt x="414319" y="2723943"/>
                </a:lnTo>
                <a:lnTo>
                  <a:pt x="457636" y="2709682"/>
                </a:lnTo>
                <a:lnTo>
                  <a:pt x="500314" y="2694056"/>
                </a:lnTo>
                <a:lnTo>
                  <a:pt x="542328" y="2677091"/>
                </a:lnTo>
                <a:lnTo>
                  <a:pt x="583650" y="2658812"/>
                </a:lnTo>
                <a:lnTo>
                  <a:pt x="624256" y="2639247"/>
                </a:lnTo>
                <a:lnTo>
                  <a:pt x="664120" y="2618420"/>
                </a:lnTo>
                <a:lnTo>
                  <a:pt x="703215" y="2596357"/>
                </a:lnTo>
                <a:lnTo>
                  <a:pt x="741516" y="2573086"/>
                </a:lnTo>
                <a:lnTo>
                  <a:pt x="778996" y="2548630"/>
                </a:lnTo>
                <a:lnTo>
                  <a:pt x="815630" y="2523017"/>
                </a:lnTo>
                <a:lnTo>
                  <a:pt x="851392" y="2496273"/>
                </a:lnTo>
                <a:lnTo>
                  <a:pt x="886255" y="2468422"/>
                </a:lnTo>
                <a:lnTo>
                  <a:pt x="920195" y="2439492"/>
                </a:lnTo>
                <a:lnTo>
                  <a:pt x="953184" y="2409509"/>
                </a:lnTo>
                <a:lnTo>
                  <a:pt x="985198" y="2378497"/>
                </a:lnTo>
                <a:lnTo>
                  <a:pt x="1016209" y="2346483"/>
                </a:lnTo>
                <a:lnTo>
                  <a:pt x="1046193" y="2313493"/>
                </a:lnTo>
                <a:lnTo>
                  <a:pt x="1075123" y="2279554"/>
                </a:lnTo>
                <a:lnTo>
                  <a:pt x="1102973" y="2244690"/>
                </a:lnTo>
                <a:lnTo>
                  <a:pt x="1129718" y="2208928"/>
                </a:lnTo>
                <a:lnTo>
                  <a:pt x="1155330" y="2172293"/>
                </a:lnTo>
                <a:lnTo>
                  <a:pt x="1179786" y="2134813"/>
                </a:lnTo>
                <a:lnTo>
                  <a:pt x="1203057" y="2096512"/>
                </a:lnTo>
                <a:lnTo>
                  <a:pt x="1225120" y="2057416"/>
                </a:lnTo>
                <a:lnTo>
                  <a:pt x="1245947" y="2017552"/>
                </a:lnTo>
                <a:lnTo>
                  <a:pt x="1265512" y="1976946"/>
                </a:lnTo>
                <a:lnTo>
                  <a:pt x="1283791" y="1935623"/>
                </a:lnTo>
                <a:lnTo>
                  <a:pt x="1300756" y="1893609"/>
                </a:lnTo>
                <a:lnTo>
                  <a:pt x="1316382" y="1850930"/>
                </a:lnTo>
                <a:lnTo>
                  <a:pt x="1330643" y="1807613"/>
                </a:lnTo>
                <a:lnTo>
                  <a:pt x="1343512" y="1763683"/>
                </a:lnTo>
                <a:lnTo>
                  <a:pt x="1354965" y="1719166"/>
                </a:lnTo>
                <a:lnTo>
                  <a:pt x="1364975" y="1674088"/>
                </a:lnTo>
                <a:lnTo>
                  <a:pt x="1373517" y="1628475"/>
                </a:lnTo>
                <a:lnTo>
                  <a:pt x="1380563" y="1582352"/>
                </a:lnTo>
                <a:lnTo>
                  <a:pt x="1386089" y="1535747"/>
                </a:lnTo>
                <a:lnTo>
                  <a:pt x="1390068" y="1488684"/>
                </a:lnTo>
                <a:lnTo>
                  <a:pt x="1392474" y="1441190"/>
                </a:lnTo>
                <a:lnTo>
                  <a:pt x="1393282" y="1393291"/>
                </a:lnTo>
                <a:lnTo>
                  <a:pt x="1392474" y="1345392"/>
                </a:lnTo>
                <a:lnTo>
                  <a:pt x="1390068" y="1297898"/>
                </a:lnTo>
                <a:lnTo>
                  <a:pt x="1386089" y="1250835"/>
                </a:lnTo>
                <a:lnTo>
                  <a:pt x="1380563" y="1204230"/>
                </a:lnTo>
                <a:lnTo>
                  <a:pt x="1373517" y="1158108"/>
                </a:lnTo>
                <a:lnTo>
                  <a:pt x="1364975" y="1112494"/>
                </a:lnTo>
                <a:lnTo>
                  <a:pt x="1354965" y="1067416"/>
                </a:lnTo>
                <a:lnTo>
                  <a:pt x="1343512" y="1022899"/>
                </a:lnTo>
                <a:lnTo>
                  <a:pt x="1330643" y="978969"/>
                </a:lnTo>
                <a:lnTo>
                  <a:pt x="1316382" y="935652"/>
                </a:lnTo>
                <a:lnTo>
                  <a:pt x="1300756" y="892973"/>
                </a:lnTo>
                <a:lnTo>
                  <a:pt x="1283791" y="850959"/>
                </a:lnTo>
                <a:lnTo>
                  <a:pt x="1265512" y="809636"/>
                </a:lnTo>
                <a:lnTo>
                  <a:pt x="1245947" y="769030"/>
                </a:lnTo>
                <a:lnTo>
                  <a:pt x="1225120" y="729166"/>
                </a:lnTo>
                <a:lnTo>
                  <a:pt x="1203057" y="690070"/>
                </a:lnTo>
                <a:lnTo>
                  <a:pt x="1179786" y="651769"/>
                </a:lnTo>
                <a:lnTo>
                  <a:pt x="1155330" y="614289"/>
                </a:lnTo>
                <a:lnTo>
                  <a:pt x="1129718" y="577655"/>
                </a:lnTo>
                <a:lnTo>
                  <a:pt x="1102973" y="541892"/>
                </a:lnTo>
                <a:lnTo>
                  <a:pt x="1075123" y="507029"/>
                </a:lnTo>
                <a:lnTo>
                  <a:pt x="1046193" y="473089"/>
                </a:lnTo>
                <a:lnTo>
                  <a:pt x="1016209" y="440099"/>
                </a:lnTo>
                <a:lnTo>
                  <a:pt x="985198" y="408085"/>
                </a:lnTo>
                <a:lnTo>
                  <a:pt x="953184" y="377074"/>
                </a:lnTo>
                <a:lnTo>
                  <a:pt x="920195" y="347090"/>
                </a:lnTo>
                <a:lnTo>
                  <a:pt x="886255" y="318160"/>
                </a:lnTo>
                <a:lnTo>
                  <a:pt x="851392" y="290310"/>
                </a:lnTo>
                <a:lnTo>
                  <a:pt x="815630" y="263565"/>
                </a:lnTo>
                <a:lnTo>
                  <a:pt x="778996" y="237952"/>
                </a:lnTo>
                <a:lnTo>
                  <a:pt x="741516" y="213497"/>
                </a:lnTo>
                <a:lnTo>
                  <a:pt x="703215" y="190225"/>
                </a:lnTo>
                <a:lnTo>
                  <a:pt x="664120" y="168162"/>
                </a:lnTo>
                <a:lnTo>
                  <a:pt x="624256" y="147335"/>
                </a:lnTo>
                <a:lnTo>
                  <a:pt x="583650" y="127770"/>
                </a:lnTo>
                <a:lnTo>
                  <a:pt x="542328" y="109491"/>
                </a:lnTo>
                <a:lnTo>
                  <a:pt x="500314" y="92526"/>
                </a:lnTo>
                <a:lnTo>
                  <a:pt x="457636" y="76900"/>
                </a:lnTo>
                <a:lnTo>
                  <a:pt x="414319" y="62639"/>
                </a:lnTo>
                <a:lnTo>
                  <a:pt x="370390" y="49769"/>
                </a:lnTo>
                <a:lnTo>
                  <a:pt x="325873" y="38316"/>
                </a:lnTo>
                <a:lnTo>
                  <a:pt x="280796" y="28306"/>
                </a:lnTo>
                <a:lnTo>
                  <a:pt x="235183" y="19765"/>
                </a:lnTo>
                <a:lnTo>
                  <a:pt x="189062" y="12719"/>
                </a:lnTo>
                <a:lnTo>
                  <a:pt x="142457" y="7193"/>
                </a:lnTo>
                <a:lnTo>
                  <a:pt x="95395" y="3214"/>
                </a:lnTo>
                <a:lnTo>
                  <a:pt x="47902" y="807"/>
                </a:lnTo>
                <a:lnTo>
                  <a:pt x="3" y="0"/>
                </a:lnTo>
                <a:close/>
              </a:path>
            </a:pathLst>
          </a:custGeom>
          <a:solidFill>
            <a:srgbClr val="E423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1"/>
          <p:cNvSpPr/>
          <p:nvPr/>
        </p:nvSpPr>
        <p:spPr>
          <a:xfrm>
            <a:off x="0" y="2386714"/>
            <a:ext cx="1393825" cy="2787015"/>
          </a:xfrm>
          <a:custGeom>
            <a:avLst/>
            <a:gdLst/>
            <a:ahLst/>
            <a:cxnLst/>
            <a:rect l="l" t="t" r="r" b="b"/>
            <a:pathLst>
              <a:path w="1393825" h="2787015">
                <a:moveTo>
                  <a:pt x="5" y="0"/>
                </a:moveTo>
                <a:lnTo>
                  <a:pt x="0" y="2786583"/>
                </a:lnTo>
                <a:lnTo>
                  <a:pt x="47903" y="2785775"/>
                </a:lnTo>
                <a:lnTo>
                  <a:pt x="95396" y="2783368"/>
                </a:lnTo>
                <a:lnTo>
                  <a:pt x="142458" y="2779389"/>
                </a:lnTo>
                <a:lnTo>
                  <a:pt x="189063" y="2773864"/>
                </a:lnTo>
                <a:lnTo>
                  <a:pt x="235184" y="2766817"/>
                </a:lnTo>
                <a:lnTo>
                  <a:pt x="280797" y="2758276"/>
                </a:lnTo>
                <a:lnTo>
                  <a:pt x="325875" y="2748266"/>
                </a:lnTo>
                <a:lnTo>
                  <a:pt x="370391" y="2736813"/>
                </a:lnTo>
                <a:lnTo>
                  <a:pt x="414321" y="2723943"/>
                </a:lnTo>
                <a:lnTo>
                  <a:pt x="457638" y="2709682"/>
                </a:lnTo>
                <a:lnTo>
                  <a:pt x="500316" y="2694056"/>
                </a:lnTo>
                <a:lnTo>
                  <a:pt x="542329" y="2677091"/>
                </a:lnTo>
                <a:lnTo>
                  <a:pt x="583652" y="2658812"/>
                </a:lnTo>
                <a:lnTo>
                  <a:pt x="624258" y="2639247"/>
                </a:lnTo>
                <a:lnTo>
                  <a:pt x="664121" y="2618420"/>
                </a:lnTo>
                <a:lnTo>
                  <a:pt x="703216" y="2596357"/>
                </a:lnTo>
                <a:lnTo>
                  <a:pt x="741517" y="2573086"/>
                </a:lnTo>
                <a:lnTo>
                  <a:pt x="778997" y="2548630"/>
                </a:lnTo>
                <a:lnTo>
                  <a:pt x="815631" y="2523017"/>
                </a:lnTo>
                <a:lnTo>
                  <a:pt x="851393" y="2496273"/>
                </a:lnTo>
                <a:lnTo>
                  <a:pt x="886257" y="2468422"/>
                </a:lnTo>
                <a:lnTo>
                  <a:pt x="920196" y="2439492"/>
                </a:lnTo>
                <a:lnTo>
                  <a:pt x="953186" y="2409509"/>
                </a:lnTo>
                <a:lnTo>
                  <a:pt x="985199" y="2378497"/>
                </a:lnTo>
                <a:lnTo>
                  <a:pt x="1016211" y="2346483"/>
                </a:lnTo>
                <a:lnTo>
                  <a:pt x="1046194" y="2313493"/>
                </a:lnTo>
                <a:lnTo>
                  <a:pt x="1075124" y="2279554"/>
                </a:lnTo>
                <a:lnTo>
                  <a:pt x="1102974" y="2244690"/>
                </a:lnTo>
                <a:lnTo>
                  <a:pt x="1129719" y="2208928"/>
                </a:lnTo>
                <a:lnTo>
                  <a:pt x="1155332" y="2172293"/>
                </a:lnTo>
                <a:lnTo>
                  <a:pt x="1179787" y="2134813"/>
                </a:lnTo>
                <a:lnTo>
                  <a:pt x="1203059" y="2096512"/>
                </a:lnTo>
                <a:lnTo>
                  <a:pt x="1225121" y="2057416"/>
                </a:lnTo>
                <a:lnTo>
                  <a:pt x="1245948" y="2017552"/>
                </a:lnTo>
                <a:lnTo>
                  <a:pt x="1265513" y="1976946"/>
                </a:lnTo>
                <a:lnTo>
                  <a:pt x="1283792" y="1935623"/>
                </a:lnTo>
                <a:lnTo>
                  <a:pt x="1300757" y="1893609"/>
                </a:lnTo>
                <a:lnTo>
                  <a:pt x="1316383" y="1850930"/>
                </a:lnTo>
                <a:lnTo>
                  <a:pt x="1330644" y="1807613"/>
                </a:lnTo>
                <a:lnTo>
                  <a:pt x="1343514" y="1763683"/>
                </a:lnTo>
                <a:lnTo>
                  <a:pt x="1354967" y="1719166"/>
                </a:lnTo>
                <a:lnTo>
                  <a:pt x="1364977" y="1674088"/>
                </a:lnTo>
                <a:lnTo>
                  <a:pt x="1373518" y="1628475"/>
                </a:lnTo>
                <a:lnTo>
                  <a:pt x="1380564" y="1582352"/>
                </a:lnTo>
                <a:lnTo>
                  <a:pt x="1386090" y="1535747"/>
                </a:lnTo>
                <a:lnTo>
                  <a:pt x="1390069" y="1488684"/>
                </a:lnTo>
                <a:lnTo>
                  <a:pt x="1392476" y="1441190"/>
                </a:lnTo>
                <a:lnTo>
                  <a:pt x="1393283" y="1393291"/>
                </a:lnTo>
                <a:lnTo>
                  <a:pt x="1392476" y="1345392"/>
                </a:lnTo>
                <a:lnTo>
                  <a:pt x="1390069" y="1297898"/>
                </a:lnTo>
                <a:lnTo>
                  <a:pt x="1386090" y="1250835"/>
                </a:lnTo>
                <a:lnTo>
                  <a:pt x="1380564" y="1204230"/>
                </a:lnTo>
                <a:lnTo>
                  <a:pt x="1373518" y="1158108"/>
                </a:lnTo>
                <a:lnTo>
                  <a:pt x="1364977" y="1112494"/>
                </a:lnTo>
                <a:lnTo>
                  <a:pt x="1354967" y="1067416"/>
                </a:lnTo>
                <a:lnTo>
                  <a:pt x="1343514" y="1022899"/>
                </a:lnTo>
                <a:lnTo>
                  <a:pt x="1330644" y="978969"/>
                </a:lnTo>
                <a:lnTo>
                  <a:pt x="1316383" y="935652"/>
                </a:lnTo>
                <a:lnTo>
                  <a:pt x="1300757" y="892973"/>
                </a:lnTo>
                <a:lnTo>
                  <a:pt x="1283792" y="850959"/>
                </a:lnTo>
                <a:lnTo>
                  <a:pt x="1265513" y="809636"/>
                </a:lnTo>
                <a:lnTo>
                  <a:pt x="1245948" y="769030"/>
                </a:lnTo>
                <a:lnTo>
                  <a:pt x="1225121" y="729166"/>
                </a:lnTo>
                <a:lnTo>
                  <a:pt x="1203059" y="690070"/>
                </a:lnTo>
                <a:lnTo>
                  <a:pt x="1179787" y="651769"/>
                </a:lnTo>
                <a:lnTo>
                  <a:pt x="1155332" y="614289"/>
                </a:lnTo>
                <a:lnTo>
                  <a:pt x="1129719" y="577655"/>
                </a:lnTo>
                <a:lnTo>
                  <a:pt x="1102974" y="541892"/>
                </a:lnTo>
                <a:lnTo>
                  <a:pt x="1075124" y="507029"/>
                </a:lnTo>
                <a:lnTo>
                  <a:pt x="1046194" y="473089"/>
                </a:lnTo>
                <a:lnTo>
                  <a:pt x="1016211" y="440099"/>
                </a:lnTo>
                <a:lnTo>
                  <a:pt x="985199" y="408085"/>
                </a:lnTo>
                <a:lnTo>
                  <a:pt x="953186" y="377074"/>
                </a:lnTo>
                <a:lnTo>
                  <a:pt x="920196" y="347090"/>
                </a:lnTo>
                <a:lnTo>
                  <a:pt x="886257" y="318160"/>
                </a:lnTo>
                <a:lnTo>
                  <a:pt x="851393" y="290310"/>
                </a:lnTo>
                <a:lnTo>
                  <a:pt x="815631" y="263565"/>
                </a:lnTo>
                <a:lnTo>
                  <a:pt x="778997" y="237952"/>
                </a:lnTo>
                <a:lnTo>
                  <a:pt x="741517" y="213497"/>
                </a:lnTo>
                <a:lnTo>
                  <a:pt x="703216" y="190225"/>
                </a:lnTo>
                <a:lnTo>
                  <a:pt x="664121" y="168162"/>
                </a:lnTo>
                <a:lnTo>
                  <a:pt x="624258" y="147335"/>
                </a:lnTo>
                <a:lnTo>
                  <a:pt x="583652" y="127770"/>
                </a:lnTo>
                <a:lnTo>
                  <a:pt x="542329" y="109491"/>
                </a:lnTo>
                <a:lnTo>
                  <a:pt x="500316" y="92526"/>
                </a:lnTo>
                <a:lnTo>
                  <a:pt x="457638" y="76900"/>
                </a:lnTo>
                <a:lnTo>
                  <a:pt x="414321" y="62639"/>
                </a:lnTo>
                <a:lnTo>
                  <a:pt x="370391" y="49769"/>
                </a:lnTo>
                <a:lnTo>
                  <a:pt x="325875" y="38316"/>
                </a:lnTo>
                <a:lnTo>
                  <a:pt x="280797" y="28306"/>
                </a:lnTo>
                <a:lnTo>
                  <a:pt x="235184" y="19765"/>
                </a:lnTo>
                <a:lnTo>
                  <a:pt x="189063" y="12719"/>
                </a:lnTo>
                <a:lnTo>
                  <a:pt x="142458" y="7193"/>
                </a:lnTo>
                <a:lnTo>
                  <a:pt x="95396" y="3214"/>
                </a:lnTo>
                <a:lnTo>
                  <a:pt x="47903" y="807"/>
                </a:lnTo>
                <a:lnTo>
                  <a:pt x="5" y="0"/>
                </a:lnTo>
                <a:close/>
              </a:path>
            </a:pathLst>
          </a:custGeom>
          <a:solidFill>
            <a:srgbClr val="F59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/>
        </p:nvSpPr>
        <p:spPr>
          <a:xfrm>
            <a:off x="0" y="0"/>
            <a:ext cx="1393825" cy="2787015"/>
          </a:xfrm>
          <a:custGeom>
            <a:avLst/>
            <a:gdLst/>
            <a:ahLst/>
            <a:cxnLst/>
            <a:rect l="l" t="t" r="r" b="b"/>
            <a:pathLst>
              <a:path w="1393825" h="2787015">
                <a:moveTo>
                  <a:pt x="0" y="0"/>
                </a:moveTo>
                <a:lnTo>
                  <a:pt x="0" y="2786581"/>
                </a:lnTo>
                <a:lnTo>
                  <a:pt x="47902" y="2785773"/>
                </a:lnTo>
                <a:lnTo>
                  <a:pt x="95395" y="2783367"/>
                </a:lnTo>
                <a:lnTo>
                  <a:pt x="142457" y="2779388"/>
                </a:lnTo>
                <a:lnTo>
                  <a:pt x="189062" y="2773862"/>
                </a:lnTo>
                <a:lnTo>
                  <a:pt x="235183" y="2766816"/>
                </a:lnTo>
                <a:lnTo>
                  <a:pt x="280796" y="2758274"/>
                </a:lnTo>
                <a:lnTo>
                  <a:pt x="325873" y="2748264"/>
                </a:lnTo>
                <a:lnTo>
                  <a:pt x="370390" y="2736811"/>
                </a:lnTo>
                <a:lnTo>
                  <a:pt x="414319" y="2723942"/>
                </a:lnTo>
                <a:lnTo>
                  <a:pt x="457636" y="2709681"/>
                </a:lnTo>
                <a:lnTo>
                  <a:pt x="500314" y="2694055"/>
                </a:lnTo>
                <a:lnTo>
                  <a:pt x="542328" y="2677089"/>
                </a:lnTo>
                <a:lnTo>
                  <a:pt x="583650" y="2658811"/>
                </a:lnTo>
                <a:lnTo>
                  <a:pt x="624256" y="2639245"/>
                </a:lnTo>
                <a:lnTo>
                  <a:pt x="664120" y="2618418"/>
                </a:lnTo>
                <a:lnTo>
                  <a:pt x="703215" y="2596356"/>
                </a:lnTo>
                <a:lnTo>
                  <a:pt x="741516" y="2573084"/>
                </a:lnTo>
                <a:lnTo>
                  <a:pt x="778996" y="2548629"/>
                </a:lnTo>
                <a:lnTo>
                  <a:pt x="815630" y="2523016"/>
                </a:lnTo>
                <a:lnTo>
                  <a:pt x="851392" y="2496271"/>
                </a:lnTo>
                <a:lnTo>
                  <a:pt x="886255" y="2468421"/>
                </a:lnTo>
                <a:lnTo>
                  <a:pt x="920195" y="2439491"/>
                </a:lnTo>
                <a:lnTo>
                  <a:pt x="953184" y="2409507"/>
                </a:lnTo>
                <a:lnTo>
                  <a:pt x="985198" y="2378495"/>
                </a:lnTo>
                <a:lnTo>
                  <a:pt x="1016209" y="2346482"/>
                </a:lnTo>
                <a:lnTo>
                  <a:pt x="1046193" y="2313492"/>
                </a:lnTo>
                <a:lnTo>
                  <a:pt x="1075123" y="2279552"/>
                </a:lnTo>
                <a:lnTo>
                  <a:pt x="1102973" y="2244688"/>
                </a:lnTo>
                <a:lnTo>
                  <a:pt x="1129718" y="2208926"/>
                </a:lnTo>
                <a:lnTo>
                  <a:pt x="1155330" y="2172292"/>
                </a:lnTo>
                <a:lnTo>
                  <a:pt x="1179786" y="2134811"/>
                </a:lnTo>
                <a:lnTo>
                  <a:pt x="1203057" y="2096510"/>
                </a:lnTo>
                <a:lnTo>
                  <a:pt x="1225120" y="2057415"/>
                </a:lnTo>
                <a:lnTo>
                  <a:pt x="1245947" y="2017551"/>
                </a:lnTo>
                <a:lnTo>
                  <a:pt x="1265512" y="1976944"/>
                </a:lnTo>
                <a:lnTo>
                  <a:pt x="1283791" y="1935621"/>
                </a:lnTo>
                <a:lnTo>
                  <a:pt x="1300756" y="1893608"/>
                </a:lnTo>
                <a:lnTo>
                  <a:pt x="1316382" y="1850929"/>
                </a:lnTo>
                <a:lnTo>
                  <a:pt x="1330643" y="1807612"/>
                </a:lnTo>
                <a:lnTo>
                  <a:pt x="1343512" y="1763681"/>
                </a:lnTo>
                <a:lnTo>
                  <a:pt x="1354965" y="1719164"/>
                </a:lnTo>
                <a:lnTo>
                  <a:pt x="1364975" y="1674086"/>
                </a:lnTo>
                <a:lnTo>
                  <a:pt x="1373517" y="1628473"/>
                </a:lnTo>
                <a:lnTo>
                  <a:pt x="1380563" y="1582351"/>
                </a:lnTo>
                <a:lnTo>
                  <a:pt x="1386089" y="1535745"/>
                </a:lnTo>
                <a:lnTo>
                  <a:pt x="1390068" y="1488683"/>
                </a:lnTo>
                <a:lnTo>
                  <a:pt x="1392474" y="1441189"/>
                </a:lnTo>
                <a:lnTo>
                  <a:pt x="1393282" y="1393290"/>
                </a:lnTo>
                <a:lnTo>
                  <a:pt x="1392474" y="1345390"/>
                </a:lnTo>
                <a:lnTo>
                  <a:pt x="1390068" y="1297896"/>
                </a:lnTo>
                <a:lnTo>
                  <a:pt x="1386089" y="1250834"/>
                </a:lnTo>
                <a:lnTo>
                  <a:pt x="1380563" y="1204228"/>
                </a:lnTo>
                <a:lnTo>
                  <a:pt x="1373517" y="1158106"/>
                </a:lnTo>
                <a:lnTo>
                  <a:pt x="1364975" y="1112493"/>
                </a:lnTo>
                <a:lnTo>
                  <a:pt x="1354965" y="1067415"/>
                </a:lnTo>
                <a:lnTo>
                  <a:pt x="1343512" y="1022898"/>
                </a:lnTo>
                <a:lnTo>
                  <a:pt x="1330643" y="978968"/>
                </a:lnTo>
                <a:lnTo>
                  <a:pt x="1316382" y="935650"/>
                </a:lnTo>
                <a:lnTo>
                  <a:pt x="1300756" y="892972"/>
                </a:lnTo>
                <a:lnTo>
                  <a:pt x="1283791" y="850958"/>
                </a:lnTo>
                <a:lnTo>
                  <a:pt x="1265512" y="809635"/>
                </a:lnTo>
                <a:lnTo>
                  <a:pt x="1245947" y="769028"/>
                </a:lnTo>
                <a:lnTo>
                  <a:pt x="1225120" y="729164"/>
                </a:lnTo>
                <a:lnTo>
                  <a:pt x="1203057" y="690069"/>
                </a:lnTo>
                <a:lnTo>
                  <a:pt x="1179786" y="651768"/>
                </a:lnTo>
                <a:lnTo>
                  <a:pt x="1155330" y="614287"/>
                </a:lnTo>
                <a:lnTo>
                  <a:pt x="1129718" y="577653"/>
                </a:lnTo>
                <a:lnTo>
                  <a:pt x="1102973" y="541891"/>
                </a:lnTo>
                <a:lnTo>
                  <a:pt x="1075123" y="507027"/>
                </a:lnTo>
                <a:lnTo>
                  <a:pt x="1046193" y="473087"/>
                </a:lnTo>
                <a:lnTo>
                  <a:pt x="1016209" y="440098"/>
                </a:lnTo>
                <a:lnTo>
                  <a:pt x="985198" y="408084"/>
                </a:lnTo>
                <a:lnTo>
                  <a:pt x="953184" y="377072"/>
                </a:lnTo>
                <a:lnTo>
                  <a:pt x="920195" y="347088"/>
                </a:lnTo>
                <a:lnTo>
                  <a:pt x="886255" y="318158"/>
                </a:lnTo>
                <a:lnTo>
                  <a:pt x="851392" y="290308"/>
                </a:lnTo>
                <a:lnTo>
                  <a:pt x="815630" y="263563"/>
                </a:lnTo>
                <a:lnTo>
                  <a:pt x="778996" y="237951"/>
                </a:lnTo>
                <a:lnTo>
                  <a:pt x="741516" y="213495"/>
                </a:lnTo>
                <a:lnTo>
                  <a:pt x="703215" y="190223"/>
                </a:lnTo>
                <a:lnTo>
                  <a:pt x="664120" y="168161"/>
                </a:lnTo>
                <a:lnTo>
                  <a:pt x="624256" y="147334"/>
                </a:lnTo>
                <a:lnTo>
                  <a:pt x="583650" y="127768"/>
                </a:lnTo>
                <a:lnTo>
                  <a:pt x="542328" y="109490"/>
                </a:lnTo>
                <a:lnTo>
                  <a:pt x="500314" y="92525"/>
                </a:lnTo>
                <a:lnTo>
                  <a:pt x="457636" y="76899"/>
                </a:lnTo>
                <a:lnTo>
                  <a:pt x="414319" y="62638"/>
                </a:lnTo>
                <a:lnTo>
                  <a:pt x="370390" y="49768"/>
                </a:lnTo>
                <a:lnTo>
                  <a:pt x="325873" y="38315"/>
                </a:lnTo>
                <a:lnTo>
                  <a:pt x="280796" y="28305"/>
                </a:lnTo>
                <a:lnTo>
                  <a:pt x="235183" y="19764"/>
                </a:lnTo>
                <a:lnTo>
                  <a:pt x="189062" y="12717"/>
                </a:lnTo>
                <a:lnTo>
                  <a:pt x="142457" y="7191"/>
                </a:lnTo>
                <a:lnTo>
                  <a:pt x="95395" y="3212"/>
                </a:lnTo>
                <a:lnTo>
                  <a:pt x="47902" y="806"/>
                </a:lnTo>
                <a:lnTo>
                  <a:pt x="0" y="0"/>
                </a:lnTo>
                <a:close/>
              </a:path>
            </a:pathLst>
          </a:custGeom>
          <a:solidFill>
            <a:srgbClr val="13A53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474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5" r:id="rId2"/>
    <p:sldLayoutId id="214748370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r.ru/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://www.rospotrebnadzor.ru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://www.asv.org.ru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arb.ru/b2c/abuse/" TargetMode="External"/><Relationship Id="rId2" Type="http://schemas.openxmlformats.org/officeDocument/2006/relationships/hyperlink" Target="http://www.rospotrebnadzor.ru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finomb@arb.ru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473048" y="1800225"/>
            <a:ext cx="3577508" cy="533400"/>
          </a:xfrm>
        </p:spPr>
        <p:txBody>
          <a:bodyPr/>
          <a:lstStyle/>
          <a:p>
            <a:r>
              <a:rPr lang="ru-RU" dirty="0" smtClean="0"/>
              <a:t>Тематическая беседа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Платёжные услуги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38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Банкоматы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Вопрос 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№3</a:t>
            </a:r>
            <a:endParaRPr lang="ru-RU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2800" dirty="0" smtClean="0"/>
          </a:p>
          <a:p>
            <a:r>
              <a:rPr lang="ru-RU" sz="2800" dirty="0" smtClean="0"/>
              <a:t>Оплата </a:t>
            </a:r>
            <a:r>
              <a:rPr lang="ru-RU" sz="2800" dirty="0"/>
              <a:t>за квартиру, электричество или другие услуги через </a:t>
            </a:r>
            <a:r>
              <a:rPr lang="ru-RU" sz="2800" dirty="0" smtClean="0"/>
              <a:t>банкомат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190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Банкоматы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954212" y="2557289"/>
            <a:ext cx="4648200" cy="3891136"/>
          </a:xfrm>
        </p:spPr>
        <p:txBody>
          <a:bodyPr/>
          <a:lstStyle/>
          <a:p>
            <a:r>
              <a:rPr lang="ru-RU" sz="2000" dirty="0">
                <a:solidFill>
                  <a:srgbClr val="00B050"/>
                </a:solidFill>
              </a:rPr>
              <a:t>Банки сокращают число кассиров и побуждают пользоваться банкоматами</a:t>
            </a:r>
          </a:p>
          <a:p>
            <a:endParaRPr lang="ru-RU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/>
              <a:t>Там меньше очередь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/>
              <a:t>Нет комиссионных сборов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/>
              <a:t>Консультанты подсказывают, </a:t>
            </a:r>
            <a:br>
              <a:rPr lang="ru-RU" sz="2000" dirty="0"/>
            </a:br>
            <a:r>
              <a:rPr lang="ru-RU" sz="2000" dirty="0"/>
              <a:t>как пользоваться банкоматом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66180" y="1189137"/>
            <a:ext cx="9145016" cy="576734"/>
          </a:xfrm>
        </p:spPr>
        <p:txBody>
          <a:bodyPr/>
          <a:lstStyle/>
          <a:p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Оплата услуг банковской картой через банкомат: в чем выгода</a:t>
            </a:r>
          </a:p>
        </p:txBody>
      </p:sp>
      <p:pic>
        <p:nvPicPr>
          <p:cNvPr id="6" name="Объект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84" y="2125380"/>
            <a:ext cx="44577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5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Банкоматы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66180" y="1189137"/>
            <a:ext cx="9145016" cy="576734"/>
          </a:xfrm>
        </p:spPr>
        <p:txBody>
          <a:bodyPr/>
          <a:lstStyle/>
          <a:p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Оплата услуг 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через банкомат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406198" y="3296714"/>
            <a:ext cx="1202635" cy="1490868"/>
          </a:xfrm>
          <a:prstGeom prst="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    Забрать карту и чек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806000" y="3306652"/>
            <a:ext cx="1142998" cy="1480930"/>
          </a:xfrm>
          <a:prstGeom prst="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  Ввести данные платежа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2761" y="3296714"/>
            <a:ext cx="1336401" cy="1480929"/>
          </a:xfrm>
          <a:prstGeom prst="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     Выбрать нужную услугу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929738" y="3296712"/>
            <a:ext cx="1520686" cy="1480931"/>
          </a:xfrm>
          <a:prstGeom prst="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    Вставить карту в банкомат и ввести ПИН-код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94172" y="2382325"/>
            <a:ext cx="1808791" cy="1654852"/>
          </a:xfrm>
          <a:prstGeom prst="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     Попросить сотрудника помочь в работе с банкоматом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2512295" y="3328193"/>
            <a:ext cx="331304" cy="463826"/>
          </a:xfrm>
          <a:prstGeom prst="rightArrow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-Light"/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4561823" y="3805264"/>
            <a:ext cx="331304" cy="463826"/>
          </a:xfrm>
          <a:prstGeom prst="rightArrow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-Light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6387727" y="3805265"/>
            <a:ext cx="331304" cy="463826"/>
          </a:xfrm>
          <a:prstGeom prst="rightArrow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-Light"/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8030997" y="3838183"/>
            <a:ext cx="331304" cy="463826"/>
          </a:xfrm>
          <a:prstGeom prst="rightArrow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-Ligh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94173" y="4171368"/>
            <a:ext cx="1808790" cy="1698289"/>
          </a:xfrm>
          <a:prstGeom prst="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Внести информацию самостоятельно</a:t>
            </a:r>
          </a:p>
        </p:txBody>
      </p:sp>
      <p:sp>
        <p:nvSpPr>
          <p:cNvPr id="34" name="Стрелка вправо 33"/>
          <p:cNvSpPr/>
          <p:nvPr/>
        </p:nvSpPr>
        <p:spPr>
          <a:xfrm>
            <a:off x="2512295" y="4204479"/>
            <a:ext cx="331304" cy="463826"/>
          </a:xfrm>
          <a:prstGeom prst="rightArrow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-Light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94173" y="4171368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3200" b="1" dirty="0" smtClean="0">
                <a:solidFill>
                  <a:srgbClr val="46A44F"/>
                </a:solidFill>
                <a:latin typeface="Gilroy-Light"/>
                <a:sym typeface="Wingdings"/>
              </a:rPr>
              <a:t></a:t>
            </a:r>
            <a:endParaRPr lang="ru-RU" sz="3200" dirty="0">
              <a:solidFill>
                <a:srgbClr val="46A44F"/>
              </a:solidFill>
              <a:latin typeface="Gilroy-Light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837067" y="3187384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3200" b="1" dirty="0">
                <a:solidFill>
                  <a:srgbClr val="46A44F"/>
                </a:solidFill>
                <a:latin typeface="Gilroy-Light"/>
                <a:sym typeface="Wingdings"/>
              </a:rPr>
              <a:t></a:t>
            </a:r>
            <a:endParaRPr lang="ru-RU" sz="3200" b="1" dirty="0">
              <a:solidFill>
                <a:srgbClr val="46A44F"/>
              </a:solidFill>
              <a:latin typeface="Gilroy-Light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872005" y="3187626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3200" b="1" dirty="0">
                <a:solidFill>
                  <a:srgbClr val="46A44F"/>
                </a:solidFill>
                <a:latin typeface="Gilroy-Light"/>
                <a:sym typeface="Wingdings"/>
              </a:rPr>
              <a:t></a:t>
            </a:r>
            <a:endParaRPr lang="ru-RU" sz="3200" b="1" dirty="0">
              <a:solidFill>
                <a:srgbClr val="46A44F"/>
              </a:solidFill>
              <a:latin typeface="Gilroy-Light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726488" y="3187383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3200" b="1" dirty="0">
                <a:solidFill>
                  <a:srgbClr val="46A44F"/>
                </a:solidFill>
                <a:latin typeface="Gilroy-Light"/>
                <a:sym typeface="Wingdings"/>
              </a:rPr>
              <a:t></a:t>
            </a:r>
            <a:endParaRPr lang="ru-RU" sz="3200" b="1" dirty="0">
              <a:solidFill>
                <a:srgbClr val="46A44F"/>
              </a:solidFill>
              <a:latin typeface="Gilroy-Light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310313" y="3187626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3200" b="1" dirty="0">
                <a:solidFill>
                  <a:srgbClr val="46A44F"/>
                </a:solidFill>
                <a:latin typeface="Gilroy-Light"/>
                <a:sym typeface="Wingdings"/>
              </a:rPr>
              <a:t></a:t>
            </a:r>
            <a:endParaRPr lang="ru-RU" sz="3200" b="1" dirty="0">
              <a:solidFill>
                <a:srgbClr val="46A44F"/>
              </a:solidFill>
              <a:latin typeface="Gilroy-Light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67062" y="2335349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3200" b="1" dirty="0" smtClean="0">
                <a:solidFill>
                  <a:srgbClr val="46A44F"/>
                </a:solidFill>
                <a:latin typeface="Gilroy-Light"/>
                <a:sym typeface="Wingdings"/>
              </a:rPr>
              <a:t></a:t>
            </a:r>
            <a:endParaRPr lang="ru-RU" sz="3200" dirty="0">
              <a:solidFill>
                <a:srgbClr val="46A44F"/>
              </a:solidFill>
              <a:latin typeface="Gilroy-Light"/>
            </a:endParaRPr>
          </a:p>
        </p:txBody>
      </p:sp>
    </p:spTree>
    <p:extLst>
      <p:ext uri="{BB962C8B-B14F-4D97-AF65-F5344CB8AC3E}">
        <p14:creationId xmlns:p14="http://schemas.microsoft.com/office/powerpoint/2010/main" val="203584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Банкоматы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66180" y="1189137"/>
            <a:ext cx="9145016" cy="576734"/>
          </a:xfrm>
        </p:spPr>
        <p:txBody>
          <a:bodyPr/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Преимущества банковского терминала 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8188" y="2269257"/>
            <a:ext cx="93610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542925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Gilroy-Light"/>
              </a:rPr>
              <a:t>Можно не стоять в очереди</a:t>
            </a:r>
          </a:p>
          <a:p>
            <a:pPr marL="542925" indent="-542925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Gilroy-Light"/>
              </a:rPr>
              <a:t>Нет комиссионных сборов</a:t>
            </a:r>
          </a:p>
          <a:p>
            <a:pPr marL="542925" indent="-542925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Gilroy-Light"/>
              </a:rPr>
              <a:t>Платежи проходят моментально</a:t>
            </a:r>
          </a:p>
          <a:p>
            <a:pPr marL="542925" indent="-542925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Gilroy-Light"/>
              </a:rPr>
              <a:t>На всех стадиях деньги под защитой банка</a:t>
            </a:r>
          </a:p>
          <a:p>
            <a:pPr marL="542925" indent="-542925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Gilroy-Light"/>
              </a:rPr>
              <a:t>Банкомат может «запомнить» данные</a:t>
            </a:r>
          </a:p>
          <a:p>
            <a:pPr marL="542925" indent="-542925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Gilroy-Light"/>
              </a:rPr>
              <a:t>Работает круглосуточно, может быть рядом с домом</a:t>
            </a:r>
          </a:p>
        </p:txBody>
      </p:sp>
    </p:spTree>
    <p:extLst>
      <p:ext uri="{BB962C8B-B14F-4D97-AF65-F5344CB8AC3E}">
        <p14:creationId xmlns:p14="http://schemas.microsoft.com/office/powerpoint/2010/main" val="341802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Банкоматы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66180" y="1189137"/>
            <a:ext cx="9145016" cy="576734"/>
          </a:xfrm>
        </p:spPr>
        <p:txBody>
          <a:bodyPr/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Надо ли платить за пользование банкоматом? 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90770" y="2005868"/>
            <a:ext cx="3498574" cy="914400"/>
          </a:xfrm>
          <a:prstGeom prst="round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Ваша карта и банкомат – от одного банка?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33937" y="3405820"/>
            <a:ext cx="2352262" cy="914400"/>
          </a:xfrm>
          <a:prstGeom prst="round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Да</a:t>
            </a:r>
          </a:p>
        </p:txBody>
      </p:sp>
      <p:cxnSp>
        <p:nvCxnSpPr>
          <p:cNvPr id="20" name="Прямая со стрелкой 5"/>
          <p:cNvCxnSpPr>
            <a:stCxn id="18" idx="2"/>
            <a:endCxn id="19" idx="0"/>
          </p:cNvCxnSpPr>
          <p:nvPr/>
        </p:nvCxnSpPr>
        <p:spPr>
          <a:xfrm rot="5400000">
            <a:off x="4032287" y="2098050"/>
            <a:ext cx="485552" cy="2129989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349737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1" name="Скругленный прямоугольник 20"/>
          <p:cNvSpPr/>
          <p:nvPr/>
        </p:nvSpPr>
        <p:spPr>
          <a:xfrm>
            <a:off x="6435500" y="3405821"/>
            <a:ext cx="2352262" cy="914400"/>
          </a:xfrm>
          <a:prstGeom prst="round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Нет</a:t>
            </a:r>
          </a:p>
        </p:txBody>
      </p:sp>
      <p:cxnSp>
        <p:nvCxnSpPr>
          <p:cNvPr id="22" name="Прямая со стрелкой 9"/>
          <p:cNvCxnSpPr>
            <a:stCxn id="18" idx="2"/>
            <a:endCxn id="21" idx="0"/>
          </p:cNvCxnSpPr>
          <p:nvPr/>
        </p:nvCxnSpPr>
        <p:spPr>
          <a:xfrm rot="16200000" flipH="1">
            <a:off x="6233068" y="2027257"/>
            <a:ext cx="485553" cy="2271574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349737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3" name="Скругленный прямоугольник 22"/>
          <p:cNvSpPr/>
          <p:nvPr/>
        </p:nvSpPr>
        <p:spPr>
          <a:xfrm>
            <a:off x="741847" y="4903304"/>
            <a:ext cx="2352262" cy="1830448"/>
          </a:xfrm>
          <a:prstGeom prst="roundRect">
            <a:avLst/>
          </a:prstGeom>
          <a:solidFill>
            <a:srgbClr val="389940"/>
          </a:soli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-Light"/>
              </a:rPr>
              <a:t>Большинство операций без комиссии</a:t>
            </a:r>
          </a:p>
        </p:txBody>
      </p:sp>
      <p:cxnSp>
        <p:nvCxnSpPr>
          <p:cNvPr id="24" name="Прямая со стрелкой 19"/>
          <p:cNvCxnSpPr>
            <a:stCxn id="19" idx="2"/>
            <a:endCxn id="23" idx="0"/>
          </p:cNvCxnSpPr>
          <p:nvPr/>
        </p:nvCxnSpPr>
        <p:spPr>
          <a:xfrm rot="5400000">
            <a:off x="2272481" y="3965717"/>
            <a:ext cx="583084" cy="1292090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349737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5" name="Скругленный прямоугольник 24"/>
          <p:cNvSpPr/>
          <p:nvPr/>
        </p:nvSpPr>
        <p:spPr>
          <a:xfrm>
            <a:off x="3430939" y="4903303"/>
            <a:ext cx="2352262" cy="1830449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Но если заведете другую карту, 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все сложнее…</a:t>
            </a:r>
          </a:p>
        </p:txBody>
      </p:sp>
      <p:cxnSp>
        <p:nvCxnSpPr>
          <p:cNvPr id="26" name="Прямая со стрелкой 21"/>
          <p:cNvCxnSpPr>
            <a:stCxn id="19" idx="2"/>
            <a:endCxn id="25" idx="0"/>
          </p:cNvCxnSpPr>
          <p:nvPr/>
        </p:nvCxnSpPr>
        <p:spPr>
          <a:xfrm rot="16200000" flipH="1">
            <a:off x="3617028" y="3913260"/>
            <a:ext cx="583083" cy="1397002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349737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7" name="Скругленный прямоугольник 26"/>
          <p:cNvSpPr/>
          <p:nvPr/>
        </p:nvSpPr>
        <p:spPr>
          <a:xfrm>
            <a:off x="6413792" y="4903303"/>
            <a:ext cx="2352262" cy="183045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roy-Light"/>
              </a:rPr>
              <a:t>Может быть комиссия (около 1% от суммы операции)</a:t>
            </a:r>
          </a:p>
        </p:txBody>
      </p:sp>
      <p:cxnSp>
        <p:nvCxnSpPr>
          <p:cNvPr id="28" name="Прямая со стрелкой 27"/>
          <p:cNvCxnSpPr>
            <a:stCxn id="21" idx="2"/>
            <a:endCxn id="27" idx="0"/>
          </p:cNvCxnSpPr>
          <p:nvPr/>
        </p:nvCxnSpPr>
        <p:spPr>
          <a:xfrm flipH="1">
            <a:off x="7589923" y="4320221"/>
            <a:ext cx="21708" cy="583082"/>
          </a:xfrm>
          <a:prstGeom prst="straightConnector1">
            <a:avLst/>
          </a:prstGeom>
          <a:noFill/>
          <a:ln w="25400" cap="flat" cmpd="sng" algn="ctr">
            <a:solidFill>
              <a:srgbClr val="349737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91843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Банкоматы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66180" y="1189137"/>
            <a:ext cx="9145016" cy="576734"/>
          </a:xfrm>
        </p:spPr>
        <p:txBody>
          <a:bodyPr/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Безопасность при пользовании банкоматом 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8188" y="2269257"/>
            <a:ext cx="9361040" cy="3074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542925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Gilroy-Light"/>
              </a:rPr>
              <a:t>Ваш банкомат – в знакомом и людном месте</a:t>
            </a:r>
          </a:p>
          <a:p>
            <a:pPr marL="542925" indent="-542925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Gilroy-Light"/>
              </a:rPr>
              <a:t>Посторонние рядом нежелательны</a:t>
            </a:r>
          </a:p>
          <a:p>
            <a:pPr marL="542925" indent="-542925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Gilroy-Light"/>
              </a:rPr>
              <a:t>Не давайте подсматривать ПИН-код</a:t>
            </a:r>
          </a:p>
          <a:p>
            <a:pPr marL="542925" indent="-542925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Gilroy-Light"/>
              </a:rPr>
              <a:t>Если банкомат не вернул карту – позвоните по указанному на банкомате телефону</a:t>
            </a:r>
          </a:p>
        </p:txBody>
      </p:sp>
    </p:spTree>
    <p:extLst>
      <p:ext uri="{BB962C8B-B14F-4D97-AF65-F5344CB8AC3E}">
        <p14:creationId xmlns:p14="http://schemas.microsoft.com/office/powerpoint/2010/main" val="201217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Оплата банковской картой в магазине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Вопрос 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№4</a:t>
            </a:r>
            <a:endParaRPr lang="ru-RU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2800" dirty="0" smtClean="0"/>
          </a:p>
          <a:p>
            <a:r>
              <a:rPr lang="ru-RU" sz="2800" dirty="0" smtClean="0"/>
              <a:t>Оплата </a:t>
            </a:r>
            <a:r>
              <a:rPr lang="ru-RU" sz="2800" dirty="0"/>
              <a:t>банковской картой в </a:t>
            </a:r>
            <a:r>
              <a:rPr lang="ru-RU" sz="2800" dirty="0" smtClean="0"/>
              <a:t>магазине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86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Оплата банковской картой в магазине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882204" y="1333153"/>
            <a:ext cx="9144000" cy="1728192"/>
          </a:xfrm>
        </p:spPr>
        <p:txBody>
          <a:bodyPr/>
          <a:lstStyle/>
          <a:p>
            <a:r>
              <a:rPr lang="ru-RU" sz="2800" b="1" dirty="0">
                <a:solidFill>
                  <a:schemeClr val="bg1">
                    <a:lumMod val="50000"/>
                  </a:schemeClr>
                </a:solidFill>
              </a:rPr>
              <a:t>Терминалы в магазинах, кафе, музеях, кинотеатрах</a:t>
            </a:r>
            <a:endParaRPr lang="ru-RU" sz="28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11" name="Объект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045" y="2341265"/>
            <a:ext cx="3830638" cy="2952382"/>
          </a:xfrm>
          <a:prstGeom prst="rect">
            <a:avLst/>
          </a:prstGeom>
        </p:spPr>
      </p:pic>
      <p:pic>
        <p:nvPicPr>
          <p:cNvPr id="12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83" y="2480126"/>
            <a:ext cx="3830637" cy="28773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88897" y="5548290"/>
            <a:ext cx="33793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4973C"/>
                </a:solidFill>
                <a:latin typeface="Gilroy-Light"/>
              </a:rPr>
              <a:t>Контактную карту </a:t>
            </a:r>
            <a:r>
              <a:rPr lang="ru-RU" sz="2400" b="1" dirty="0" smtClean="0">
                <a:solidFill>
                  <a:srgbClr val="CD0920"/>
                </a:solidFill>
                <a:latin typeface="Gilroy-Light"/>
              </a:rPr>
              <a:t>вставляют</a:t>
            </a:r>
            <a:endParaRPr lang="ru-RU" sz="2400" b="1" dirty="0">
              <a:solidFill>
                <a:srgbClr val="CD0920"/>
              </a:solidFill>
              <a:latin typeface="Gilroy-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3161" y="5548289"/>
            <a:ext cx="377883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4973C"/>
                </a:solidFill>
                <a:latin typeface="Gilroy-Light"/>
              </a:rPr>
              <a:t>Бесконтактную карту </a:t>
            </a:r>
            <a:r>
              <a:rPr lang="ru-RU" sz="2400" b="1" dirty="0" smtClean="0">
                <a:solidFill>
                  <a:srgbClr val="CD0920"/>
                </a:solidFill>
                <a:latin typeface="Gilroy-Light"/>
              </a:rPr>
              <a:t>прикладывают</a:t>
            </a:r>
            <a:endParaRPr lang="ru-RU" sz="2400" b="1" dirty="0">
              <a:solidFill>
                <a:srgbClr val="CD0920"/>
              </a:solidFill>
              <a:latin typeface="Gilroy-Light"/>
            </a:endParaRPr>
          </a:p>
        </p:txBody>
      </p:sp>
    </p:spTree>
    <p:extLst>
      <p:ext uri="{BB962C8B-B14F-4D97-AF65-F5344CB8AC3E}">
        <p14:creationId xmlns:p14="http://schemas.microsoft.com/office/powerpoint/2010/main" val="331739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Оплата банковской картой в магазине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882204" y="1333153"/>
            <a:ext cx="9144000" cy="792088"/>
          </a:xfrm>
        </p:spPr>
        <p:txBody>
          <a:bodyPr/>
          <a:lstStyle/>
          <a:p>
            <a:r>
              <a:rPr lang="ru-RU" sz="2800" b="1" dirty="0">
                <a:solidFill>
                  <a:schemeClr val="bg1">
                    <a:lumMod val="50000"/>
                  </a:schemeClr>
                </a:solidFill>
              </a:rPr>
              <a:t>Оплата банковской картой через терминал </a:t>
            </a:r>
            <a:br>
              <a:rPr lang="ru-RU" sz="28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bg1">
                    <a:lumMod val="50000"/>
                  </a:schemeClr>
                </a:solidFill>
              </a:rPr>
              <a:t>в точке продаж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8163347" y="3610410"/>
            <a:ext cx="1616083" cy="1889167"/>
          </a:xfrm>
          <a:prstGeom prst="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Сверить сумму чека с ценой покупки и СМС-сообщением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420710" y="3610411"/>
            <a:ext cx="1456241" cy="1889167"/>
          </a:xfrm>
          <a:prstGeom prst="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    Дождаться сообщения, что оплата успешно прошла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680656" y="3610411"/>
            <a:ext cx="1455249" cy="1906636"/>
          </a:xfrm>
          <a:prstGeom prst="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При необходим-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ти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 ввести ПИН-код карты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815413" y="3610411"/>
            <a:ext cx="1616766" cy="1906636"/>
          </a:xfrm>
          <a:prstGeom prst="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  Узнав цену, вставить карту в терминал (или приложить ее)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994779" y="2563788"/>
            <a:ext cx="1489330" cy="1898978"/>
          </a:xfrm>
          <a:prstGeom prst="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    Принести покупки на кассу; сказать, что платите картой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994779" y="4697390"/>
            <a:ext cx="1489330" cy="1906634"/>
          </a:xfrm>
          <a:prstGeom prst="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     Попросить принести терминал для расчета банковской картой</a:t>
            </a:r>
          </a:p>
        </p:txBody>
      </p:sp>
      <p:sp>
        <p:nvSpPr>
          <p:cNvPr id="43" name="Стрелка вправо 42"/>
          <p:cNvSpPr/>
          <p:nvPr/>
        </p:nvSpPr>
        <p:spPr>
          <a:xfrm>
            <a:off x="7832043" y="4331816"/>
            <a:ext cx="331304" cy="463826"/>
          </a:xfrm>
          <a:prstGeom prst="rightArrow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-Light"/>
            </a:endParaRPr>
          </a:p>
        </p:txBody>
      </p:sp>
      <p:sp>
        <p:nvSpPr>
          <p:cNvPr id="59" name="Стрелка вправо 58"/>
          <p:cNvSpPr/>
          <p:nvPr/>
        </p:nvSpPr>
        <p:spPr>
          <a:xfrm>
            <a:off x="6089407" y="4331816"/>
            <a:ext cx="331304" cy="463826"/>
          </a:xfrm>
          <a:prstGeom prst="rightArrow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-Light"/>
            </a:endParaRPr>
          </a:p>
        </p:txBody>
      </p:sp>
      <p:sp>
        <p:nvSpPr>
          <p:cNvPr id="60" name="Стрелка вправо 59"/>
          <p:cNvSpPr/>
          <p:nvPr/>
        </p:nvSpPr>
        <p:spPr>
          <a:xfrm>
            <a:off x="2484109" y="3746612"/>
            <a:ext cx="331304" cy="463826"/>
          </a:xfrm>
          <a:prstGeom prst="rightArrow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-Light"/>
            </a:endParaRPr>
          </a:p>
        </p:txBody>
      </p:sp>
      <p:sp>
        <p:nvSpPr>
          <p:cNvPr id="61" name="Стрелка вправо 60"/>
          <p:cNvSpPr/>
          <p:nvPr/>
        </p:nvSpPr>
        <p:spPr>
          <a:xfrm>
            <a:off x="2484109" y="4886299"/>
            <a:ext cx="331304" cy="463826"/>
          </a:xfrm>
          <a:prstGeom prst="rightArrow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-Light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905328" y="2452169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3200" b="1" dirty="0" smtClean="0">
                <a:solidFill>
                  <a:srgbClr val="46A44F"/>
                </a:solidFill>
                <a:latin typeface="Gilroy-Light"/>
                <a:sym typeface="Wingdings"/>
              </a:rPr>
              <a:t></a:t>
            </a:r>
            <a:endParaRPr lang="ru-RU" sz="3200" dirty="0">
              <a:solidFill>
                <a:srgbClr val="46A44F"/>
              </a:solidFill>
              <a:latin typeface="Gilroy-Light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905328" y="4591552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3200" b="1" dirty="0" smtClean="0">
                <a:solidFill>
                  <a:srgbClr val="46A44F"/>
                </a:solidFill>
                <a:latin typeface="Gilroy-Light"/>
                <a:sym typeface="Wingdings"/>
              </a:rPr>
              <a:t></a:t>
            </a:r>
            <a:endParaRPr lang="ru-RU" sz="3200" dirty="0">
              <a:solidFill>
                <a:srgbClr val="46A44F"/>
              </a:solidFill>
              <a:latin typeface="Gilroy-Light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716023" y="3501082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3200" b="1" dirty="0">
                <a:solidFill>
                  <a:srgbClr val="46A44F"/>
                </a:solidFill>
                <a:latin typeface="Gilroy-Light"/>
                <a:sym typeface="Wingdings"/>
              </a:rPr>
              <a:t></a:t>
            </a:r>
            <a:endParaRPr lang="ru-RU" sz="3200" b="1" dirty="0">
              <a:solidFill>
                <a:srgbClr val="46A44F"/>
              </a:solidFill>
              <a:latin typeface="Gilroy-Light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581904" y="3510826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3200" b="1" dirty="0">
                <a:solidFill>
                  <a:srgbClr val="46A44F"/>
                </a:solidFill>
                <a:latin typeface="Gilroy-Light"/>
                <a:sym typeface="Wingdings"/>
              </a:rPr>
              <a:t></a:t>
            </a:r>
            <a:endParaRPr lang="ru-RU" sz="3200" b="1" dirty="0">
              <a:solidFill>
                <a:srgbClr val="46A44F"/>
              </a:solidFill>
              <a:latin typeface="Gilroy-Light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346936" y="3500644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3200" b="1" dirty="0">
                <a:solidFill>
                  <a:srgbClr val="46A44F"/>
                </a:solidFill>
                <a:latin typeface="Gilroy-Light"/>
                <a:sym typeface="Wingdings"/>
              </a:rPr>
              <a:t></a:t>
            </a:r>
            <a:endParaRPr lang="ru-RU" sz="3200" b="1" dirty="0">
              <a:solidFill>
                <a:srgbClr val="46A44F"/>
              </a:solidFill>
              <a:latin typeface="Gilroy-Light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093774" y="3501082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3200" b="1" dirty="0">
                <a:solidFill>
                  <a:srgbClr val="46A44F"/>
                </a:solidFill>
                <a:latin typeface="Gilroy-Light"/>
                <a:sym typeface="Wingdings"/>
              </a:rPr>
              <a:t></a:t>
            </a:r>
            <a:endParaRPr lang="ru-RU" sz="3200" b="1" dirty="0">
              <a:solidFill>
                <a:srgbClr val="46A44F"/>
              </a:solidFill>
              <a:latin typeface="Gilroy-Light"/>
            </a:endParaRPr>
          </a:p>
        </p:txBody>
      </p:sp>
      <p:sp>
        <p:nvSpPr>
          <p:cNvPr id="68" name="Стрелка вправо 67"/>
          <p:cNvSpPr/>
          <p:nvPr/>
        </p:nvSpPr>
        <p:spPr>
          <a:xfrm>
            <a:off x="4416252" y="4331816"/>
            <a:ext cx="331304" cy="463826"/>
          </a:xfrm>
          <a:prstGeom prst="rightArrow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-Light"/>
            </a:endParaRPr>
          </a:p>
        </p:txBody>
      </p:sp>
    </p:spTree>
    <p:extLst>
      <p:ext uri="{BB962C8B-B14F-4D97-AF65-F5344CB8AC3E}">
        <p14:creationId xmlns:p14="http://schemas.microsoft.com/office/powerpoint/2010/main" val="241351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Оплата банковской картой в магазине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594172" y="1405161"/>
            <a:ext cx="9145016" cy="576734"/>
          </a:xfrm>
        </p:spPr>
        <p:txBody>
          <a:bodyPr/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Выгоды при оплате покупок банковской картой 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8188" y="2269257"/>
            <a:ext cx="93610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54292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Gilroy-Light"/>
              </a:rPr>
              <a:t>Это быстрее – из кошелька надо достать только одну карту, а не несколько купюр и </a:t>
            </a:r>
            <a:r>
              <a:rPr lang="ru-RU" sz="2000" dirty="0" smtClean="0">
                <a:latin typeface="Gilroy-Light"/>
              </a:rPr>
              <a:t>монет</a:t>
            </a:r>
            <a:endParaRPr lang="ru-RU" sz="2000" dirty="0">
              <a:latin typeface="Gilroy-Light"/>
            </a:endParaRPr>
          </a:p>
          <a:p>
            <a:pPr marL="542925" indent="-54292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Gilroy-Light"/>
              </a:rPr>
              <a:t>Это проще – можно избежать лишних расчетов в </a:t>
            </a:r>
            <a:r>
              <a:rPr lang="ru-RU" sz="2000" dirty="0" smtClean="0">
                <a:latin typeface="Gilroy-Light"/>
              </a:rPr>
              <a:t>уме</a:t>
            </a:r>
            <a:endParaRPr lang="ru-RU" sz="2000" dirty="0">
              <a:latin typeface="Gilroy-Light"/>
            </a:endParaRPr>
          </a:p>
          <a:p>
            <a:pPr marL="542925" indent="-54292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Gilroy-Light"/>
              </a:rPr>
              <a:t>Есть гарантия, что продавец не скажет вам </a:t>
            </a:r>
            <a:br>
              <a:rPr lang="ru-RU" sz="2000" dirty="0">
                <a:latin typeface="Gilroy-Light"/>
              </a:rPr>
            </a:br>
            <a:r>
              <a:rPr lang="ru-RU" sz="2000" dirty="0">
                <a:solidFill>
                  <a:srgbClr val="00B050"/>
                </a:solidFill>
                <a:latin typeface="Gilroy-Light"/>
              </a:rPr>
              <a:t>«нет сдачи, ищите купюры помельче</a:t>
            </a:r>
            <a:r>
              <a:rPr lang="ru-RU" sz="2000" dirty="0" smtClean="0">
                <a:solidFill>
                  <a:srgbClr val="00B050"/>
                </a:solidFill>
                <a:latin typeface="Gilroy-Light"/>
              </a:rPr>
              <a:t>»</a:t>
            </a:r>
            <a:endParaRPr lang="ru-RU" sz="2000" dirty="0">
              <a:latin typeface="Gilroy-Light"/>
            </a:endParaRPr>
          </a:p>
          <a:p>
            <a:pPr marL="542925" indent="-54292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Gilroy-Light"/>
              </a:rPr>
              <a:t>Не нужно специально записывать или запоминать расходы – сумма сохраняется в СМС- уведомлении</a:t>
            </a:r>
          </a:p>
        </p:txBody>
      </p:sp>
      <p:pic>
        <p:nvPicPr>
          <p:cNvPr id="7" name="Picture 2" descr="C:\Пенсионеры\ICONS\ICONS\GREEN\THIRD_LINE\WALL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924" y="5437609"/>
            <a:ext cx="1313648" cy="82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56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962324" y="1477169"/>
            <a:ext cx="4682547" cy="762000"/>
          </a:xfrm>
        </p:spPr>
        <p:txBody>
          <a:bodyPr/>
          <a:lstStyle/>
          <a:p>
            <a:r>
              <a:rPr lang="ru-RU" sz="2800" dirty="0"/>
              <a:t>Что мы обсудим?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962324" y="2139305"/>
            <a:ext cx="7199312" cy="2362200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800" dirty="0"/>
              <a:t>Какие есть способы платежей?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800" dirty="0"/>
              <a:t>Как платить карточкой в магазине?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800" dirty="0"/>
              <a:t>Как платить за квартиру и телефон без очереди к кассиру в банке?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800" dirty="0"/>
              <a:t>Аппарат по приему наличных денег: как иметь с ним дело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800" dirty="0"/>
              <a:t>Как действовать в проблемных ситуациях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8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Оплата банковской картой в магазине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594172" y="1405161"/>
            <a:ext cx="9145016" cy="576734"/>
          </a:xfrm>
        </p:spPr>
        <p:txBody>
          <a:bodyPr/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Возможные проблемы при оплате картой 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537064"/>
              </p:ext>
            </p:extLst>
          </p:nvPr>
        </p:nvGraphicFramePr>
        <p:xfrm>
          <a:off x="882204" y="2269257"/>
          <a:ext cx="8330096" cy="4556962"/>
        </p:xfrm>
        <a:graphic>
          <a:graphicData uri="http://schemas.openxmlformats.org/drawingml/2006/table">
            <a:tbl>
              <a:tblPr bandRow="1"/>
              <a:tblGrid>
                <a:gridCol w="4579729"/>
                <a:gridCol w="3750367"/>
              </a:tblGrid>
              <a:tr h="8548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900" b="0" dirty="0" smtClean="0">
                          <a:latin typeface="Gilroy-Light"/>
                        </a:rPr>
                        <a:t>В точке продаж карты не принимают, </a:t>
                      </a:r>
                      <a:br>
                        <a:rPr lang="ru-RU" sz="1900" b="0" dirty="0" smtClean="0">
                          <a:latin typeface="Gilroy-Light"/>
                        </a:rPr>
                      </a:br>
                      <a:r>
                        <a:rPr lang="ru-RU" sz="1900" b="0" dirty="0" smtClean="0">
                          <a:latin typeface="Gilroy-Light"/>
                        </a:rPr>
                        <a:t>а вы не взяли с собой наличные </a:t>
                      </a:r>
                      <a:endParaRPr lang="ru-RU" sz="1900" b="0" dirty="0">
                        <a:latin typeface="Gilroy-Ligh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4973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73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dirty="0" smtClean="0">
                          <a:latin typeface="Gilroy-Light"/>
                        </a:rPr>
                        <a:t>Уточняйте заранее</a:t>
                      </a:r>
                      <a:endParaRPr lang="ru-RU" sz="1900" b="0" dirty="0" smtClean="0">
                        <a:solidFill>
                          <a:srgbClr val="C00000"/>
                        </a:solidFill>
                        <a:latin typeface="Gilroy-Ligh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4973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737">
                        <a:alpha val="20000"/>
                      </a:srgbClr>
                    </a:solidFill>
                  </a:tcPr>
                </a:tc>
              </a:tr>
              <a:tr h="7552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900" dirty="0" smtClean="0">
                          <a:latin typeface="Gilroy-Light"/>
                        </a:rPr>
                        <a:t>Терминал не работает </a:t>
                      </a:r>
                      <a:endParaRPr lang="ru-RU" sz="1900" b="0" dirty="0">
                        <a:latin typeface="Gilroy-Ligh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737">
                        <a:lumMod val="20000"/>
                        <a:lumOff val="80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900" dirty="0" smtClean="0">
                          <a:latin typeface="Gilroy-Light"/>
                        </a:rPr>
                        <a:t>Не отказывайтесь от наличных совсем</a:t>
                      </a:r>
                      <a:endParaRPr lang="ru-RU" sz="1900" b="0" dirty="0">
                        <a:latin typeface="Gilroy-Ligh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737">
                        <a:lumMod val="20000"/>
                        <a:lumOff val="80000"/>
                        <a:alpha val="20000"/>
                      </a:srgbClr>
                    </a:solidFill>
                  </a:tcPr>
                </a:tc>
              </a:tr>
              <a:tr h="5918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900" dirty="0" smtClean="0">
                          <a:latin typeface="Gilroy-Light"/>
                        </a:rPr>
                        <a:t>Денег на карте не хватает на покупку </a:t>
                      </a:r>
                      <a:endParaRPr lang="ru-RU" sz="1900" b="0" dirty="0">
                        <a:latin typeface="Gilroy-Ligh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73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900" dirty="0" smtClean="0">
                          <a:latin typeface="Gilroy-Light"/>
                        </a:rPr>
                        <a:t>Держите в уме остаток</a:t>
                      </a:r>
                      <a:endParaRPr lang="ru-RU" sz="1900" b="0" dirty="0">
                        <a:latin typeface="Gilroy-Ligh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737">
                        <a:alpha val="20000"/>
                      </a:srgbClr>
                    </a:solidFill>
                  </a:tcPr>
                </a:tc>
              </a:tr>
              <a:tr h="7552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Gilroy-Light"/>
                          <a:ea typeface="+mn-ea"/>
                          <a:cs typeface="+mn-cs"/>
                        </a:rPr>
                        <a:t>Сумма в чеке не совпадает </a:t>
                      </a:r>
                      <a:endParaRPr lang="ru-RU" sz="1900" kern="1200" dirty="0">
                        <a:solidFill>
                          <a:schemeClr val="tx1"/>
                        </a:solidFill>
                        <a:latin typeface="Gilroy-Ligh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737">
                        <a:lumMod val="20000"/>
                        <a:lumOff val="80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Gilroy-Light"/>
                          <a:ea typeface="+mn-ea"/>
                          <a:cs typeface="+mn-cs"/>
                        </a:rPr>
                        <a:t>Проверяйте и требуйте исправить</a:t>
                      </a:r>
                      <a:endParaRPr lang="ru-RU" sz="1900" kern="1200" dirty="0">
                        <a:solidFill>
                          <a:schemeClr val="tx1"/>
                        </a:solidFill>
                        <a:latin typeface="Gilroy-Ligh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737">
                        <a:lumMod val="20000"/>
                        <a:lumOff val="80000"/>
                        <a:alpha val="20000"/>
                      </a:srgbClr>
                    </a:solidFill>
                  </a:tcPr>
                </a:tc>
              </a:tr>
              <a:tr h="508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900" dirty="0" smtClean="0">
                          <a:latin typeface="Gilroy-Light"/>
                        </a:rPr>
                        <a:t>СМС-уведомление не пришло</a:t>
                      </a:r>
                      <a:endParaRPr lang="ru-RU" sz="1900" b="0" dirty="0">
                        <a:latin typeface="Gilroy-Ligh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73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900" dirty="0" smtClean="0">
                          <a:latin typeface="Gilroy-Light"/>
                        </a:rPr>
                        <a:t>Обычно надо подождать</a:t>
                      </a:r>
                      <a:endParaRPr lang="ru-RU" sz="1900" b="0" dirty="0">
                        <a:latin typeface="Gilroy-Ligh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737">
                        <a:alpha val="20000"/>
                      </a:srgbClr>
                    </a:solidFill>
                  </a:tcPr>
                </a:tc>
              </a:tr>
              <a:tr h="10908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Gilroy-Light"/>
                          <a:ea typeface="+mn-ea"/>
                          <a:cs typeface="+mn-cs"/>
                        </a:rPr>
                        <a:t>Оплата покупки списана с карты два раза</a:t>
                      </a:r>
                      <a:r>
                        <a:rPr lang="en-US" sz="1900" kern="1200" dirty="0" smtClean="0">
                          <a:solidFill>
                            <a:schemeClr val="tx1"/>
                          </a:solidFill>
                          <a:latin typeface="Gilroy-Light"/>
                          <a:ea typeface="+mn-ea"/>
                          <a:cs typeface="+mn-cs"/>
                        </a:rPr>
                        <a:t> </a:t>
                      </a:r>
                      <a:endParaRPr lang="ru-RU" sz="1900" kern="1200" dirty="0">
                        <a:solidFill>
                          <a:schemeClr val="tx1"/>
                        </a:solidFill>
                        <a:latin typeface="Gilroy-Ligh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3497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737">
                        <a:lumMod val="20000"/>
                        <a:lumOff val="80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Gilroy-Light"/>
                          <a:ea typeface="+mn-ea"/>
                          <a:cs typeface="+mn-cs"/>
                        </a:rPr>
                        <a:t>Звоните в банк и требуйте возврат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3497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737">
                        <a:lumMod val="20000"/>
                        <a:lumOff val="80000"/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96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Оплата банковской картой в магазине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594172" y="1405161"/>
            <a:ext cx="9145016" cy="576734"/>
          </a:xfrm>
        </p:spPr>
        <p:txBody>
          <a:bodyPr/>
          <a:lstStyle/>
          <a:p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Безопасное использование банковской карты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8188" y="2269257"/>
            <a:ext cx="936104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54292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Gilroy-Light"/>
              </a:rPr>
              <a:t>Потеряли карту – </a:t>
            </a:r>
            <a:r>
              <a:rPr lang="ru-RU" sz="2000" dirty="0">
                <a:solidFill>
                  <a:srgbClr val="FF0000"/>
                </a:solidFill>
                <a:latin typeface="Gilroy-Light"/>
              </a:rPr>
              <a:t>сразу звоните в банк и блокируйте!</a:t>
            </a:r>
          </a:p>
          <a:p>
            <a:pPr marL="542925" indent="-54292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Gilroy-Light"/>
              </a:rPr>
              <a:t>Использование </a:t>
            </a:r>
            <a:r>
              <a:rPr lang="ru-RU" sz="2000" dirty="0" smtClean="0">
                <a:latin typeface="Gilroy-Light"/>
              </a:rPr>
              <a:t>ПИН-кода:</a:t>
            </a:r>
          </a:p>
          <a:p>
            <a:pPr marL="1173163" lvl="1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000" dirty="0">
                <a:latin typeface="Gilroy-Light"/>
              </a:rPr>
              <a:t>никому </a:t>
            </a:r>
            <a:r>
              <a:rPr lang="ru-RU" sz="2000" dirty="0">
                <a:solidFill>
                  <a:srgbClr val="FF0000"/>
                </a:solidFill>
                <a:latin typeface="Gilroy-Light"/>
              </a:rPr>
              <a:t>не сообщайте</a:t>
            </a:r>
            <a:r>
              <a:rPr lang="ru-RU" sz="2000" dirty="0">
                <a:latin typeface="Gilroy-Light"/>
              </a:rPr>
              <a:t>,</a:t>
            </a:r>
          </a:p>
          <a:p>
            <a:pPr marL="1173163" lvl="1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000" dirty="0">
                <a:latin typeface="Gilroy-Light"/>
              </a:rPr>
              <a:t>не давайте </a:t>
            </a:r>
            <a:r>
              <a:rPr lang="ru-RU" sz="2000" dirty="0">
                <a:solidFill>
                  <a:srgbClr val="FF0000"/>
                </a:solidFill>
                <a:latin typeface="Gilroy-Light"/>
              </a:rPr>
              <a:t>подсмотреть</a:t>
            </a:r>
            <a:r>
              <a:rPr lang="ru-RU" sz="2000" dirty="0">
                <a:latin typeface="Gilroy-Light"/>
              </a:rPr>
              <a:t>, </a:t>
            </a:r>
          </a:p>
          <a:p>
            <a:pPr marL="1173163" lvl="1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000" dirty="0">
                <a:latin typeface="Gilroy-Light"/>
              </a:rPr>
              <a:t>не храните в записанном виде </a:t>
            </a:r>
            <a:r>
              <a:rPr lang="ru-RU" sz="2000" dirty="0">
                <a:solidFill>
                  <a:srgbClr val="FF0000"/>
                </a:solidFill>
                <a:latin typeface="Gilroy-Light"/>
              </a:rPr>
              <a:t>вместе с картой!</a:t>
            </a:r>
          </a:p>
          <a:p>
            <a:pPr marL="1173163" lvl="1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000" dirty="0">
                <a:latin typeface="Gilroy-Light"/>
              </a:rPr>
              <a:t>Если Вы забыли </a:t>
            </a:r>
            <a:r>
              <a:rPr lang="ru-RU" sz="2000" dirty="0">
                <a:solidFill>
                  <a:srgbClr val="FF0000"/>
                </a:solidFill>
                <a:latin typeface="Gilroy-Light"/>
              </a:rPr>
              <a:t>ПИН-код</a:t>
            </a:r>
            <a:r>
              <a:rPr lang="ru-RU" sz="2000" dirty="0">
                <a:latin typeface="Gilroy-Light"/>
              </a:rPr>
              <a:t> – поменяйте карту в банке</a:t>
            </a:r>
          </a:p>
          <a:p>
            <a:pPr marL="542925" indent="-54292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FF0000"/>
                </a:solidFill>
                <a:latin typeface="Gilroy-Light"/>
              </a:rPr>
              <a:t>Не </a:t>
            </a:r>
            <a:r>
              <a:rPr lang="ru-RU" sz="2000" dirty="0">
                <a:solidFill>
                  <a:srgbClr val="FF0000"/>
                </a:solidFill>
                <a:latin typeface="Gilroy-Light"/>
              </a:rPr>
              <a:t>давайте уносить вашу карту</a:t>
            </a:r>
            <a:r>
              <a:rPr lang="ru-RU" sz="2000" dirty="0">
                <a:latin typeface="Gilroy-Light"/>
              </a:rPr>
              <a:t>, даже ненадолго; делать с ней что-либо незаметно для вас; </a:t>
            </a:r>
            <a:br>
              <a:rPr lang="ru-RU" sz="2000" dirty="0">
                <a:latin typeface="Gilroy-Light"/>
              </a:rPr>
            </a:br>
            <a:r>
              <a:rPr lang="ru-RU" sz="2000" dirty="0">
                <a:latin typeface="Gilroy-Light"/>
              </a:rPr>
              <a:t>не позволяйте фотографировать ее с двух сторон.</a:t>
            </a:r>
          </a:p>
        </p:txBody>
      </p:sp>
      <p:pic>
        <p:nvPicPr>
          <p:cNvPr id="7" name="Picture 2" descr="C:\Пенсионеры\ICONS\ICONS\GREEN\THIRD_LINE\WALL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924" y="5437609"/>
            <a:ext cx="1313648" cy="82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49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Оплата банковской картой в магазине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594172" y="1405161"/>
            <a:ext cx="9145016" cy="576734"/>
          </a:xfrm>
        </p:spPr>
        <p:txBody>
          <a:bodyPr/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Экономим на комиссионных сборах 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8188" y="2341265"/>
            <a:ext cx="793838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lvl="0" indent="-54292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Gilroy-Light"/>
              </a:rPr>
              <a:t>Самые высокие комиссии — в небанковских терминалах для наличных (до 10%)</a:t>
            </a:r>
          </a:p>
          <a:p>
            <a:pPr marL="542925" lvl="0" indent="-54292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Gilroy-Light"/>
              </a:rPr>
              <a:t>Пользоваться лучше банкоматом своего банка или банка-партнера (в чужих банкоматах – всегда комиссии за снятие средств). </a:t>
            </a:r>
          </a:p>
          <a:p>
            <a:pPr marL="542925" lvl="0" indent="-54292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Gilroy-Light"/>
              </a:rPr>
              <a:t>За разные виды платежей комиссия может быть разной даже в одном банке.</a:t>
            </a:r>
          </a:p>
          <a:p>
            <a:pPr marL="542925" lvl="0" indent="-54292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Gilroy-Light"/>
              </a:rPr>
              <a:t>Комиссии могут взиматься даже при переводе своих денег между разными картами.</a:t>
            </a:r>
          </a:p>
        </p:txBody>
      </p:sp>
    </p:spTree>
    <p:extLst>
      <p:ext uri="{BB962C8B-B14F-4D97-AF65-F5344CB8AC3E}">
        <p14:creationId xmlns:p14="http://schemas.microsoft.com/office/powerpoint/2010/main" val="103597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Потребительский кредит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810196" y="1045121"/>
            <a:ext cx="8914775" cy="576734"/>
          </a:xfrm>
        </p:spPr>
        <p:txBody>
          <a:bodyPr/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Куда обращаться? 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608549"/>
              </p:ext>
            </p:extLst>
          </p:nvPr>
        </p:nvGraphicFramePr>
        <p:xfrm>
          <a:off x="1096923" y="1804999"/>
          <a:ext cx="8375426" cy="4976854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8912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614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35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792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78638">
                <a:tc>
                  <a:txBody>
                    <a:bodyPr/>
                    <a:lstStyle/>
                    <a:p>
                      <a:endParaRPr lang="ru-RU" dirty="0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666750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r>
                        <a:rPr lang="ru-RU" sz="1800" b="1" u="none" dirty="0">
                          <a:latin typeface="Gilroy-Light"/>
                        </a:rPr>
                        <a:t>Роспотребнадзор</a:t>
                      </a:r>
                      <a:endParaRPr lang="ru-RU" sz="1800" u="none" dirty="0">
                        <a:latin typeface="Gilroy-Light"/>
                      </a:endParaRPr>
                    </a:p>
                    <a:p>
                      <a:pPr defTabSz="666750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r>
                        <a:rPr lang="ru-RU" sz="1800" dirty="0">
                          <a:latin typeface="Gilroy-Light"/>
                          <a:hlinkClick r:id="rId2"/>
                        </a:rPr>
                        <a:t>www.rospotrebnadzor.ru</a:t>
                      </a:r>
                      <a:endParaRPr lang="ru-RU" sz="1800" dirty="0">
                        <a:latin typeface="Gilroy-Light"/>
                      </a:endParaRPr>
                    </a:p>
                    <a:p>
                      <a:pPr defTabSz="666750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r>
                        <a:rPr lang="ru-RU" sz="1800" dirty="0">
                          <a:latin typeface="Gilroy-Light"/>
                        </a:rPr>
                        <a:t>8 499 973-26-90</a:t>
                      </a:r>
                    </a:p>
                    <a:p>
                      <a:pPr defTabSz="666750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r>
                        <a:rPr lang="ru-RU" sz="1800" dirty="0">
                          <a:latin typeface="Gilroy-Light"/>
                        </a:rPr>
                        <a:t>8 4822 35-58-31</a:t>
                      </a:r>
                      <a:endParaRPr lang="ru-RU" dirty="0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>
                          <a:latin typeface="Gilroy-Light"/>
                        </a:rPr>
                        <a:t>информирование и консультирование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>
                          <a:latin typeface="Gilroy-Light"/>
                        </a:rPr>
                        <a:t>разъяснение законодательства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>
                          <a:latin typeface="Gilroy-Light"/>
                        </a:rPr>
                        <a:t>проведение проверок финансовых организаций и привлечение их к административной ответственности за допущенные нарушения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>
                          <a:latin typeface="Gilroy-Light"/>
                        </a:rPr>
                        <a:t>участие в судебной защите потребителя</a:t>
                      </a:r>
                      <a:endParaRPr lang="ru-RU" dirty="0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2574">
                <a:tc>
                  <a:txBody>
                    <a:bodyPr/>
                    <a:lstStyle/>
                    <a:p>
                      <a:endParaRPr lang="ru-RU" dirty="0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666750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r>
                        <a:rPr lang="ru-RU" sz="1800" b="1" u="none" dirty="0">
                          <a:latin typeface="Gilroy-Light"/>
                        </a:rPr>
                        <a:t>Банк России</a:t>
                      </a:r>
                    </a:p>
                    <a:p>
                      <a:pPr defTabSz="666750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r>
                        <a:rPr lang="ru-RU" sz="1800" u="sng" dirty="0">
                          <a:latin typeface="Gilroy-Light"/>
                          <a:hlinkClick r:id="rId3"/>
                        </a:rPr>
                        <a:t>www.cbr.ru</a:t>
                      </a:r>
                      <a:endParaRPr lang="ru-RU" sz="1800" u="sng" dirty="0">
                        <a:latin typeface="Gilroy-Light"/>
                      </a:endParaRPr>
                    </a:p>
                    <a:p>
                      <a:pPr defTabSz="666750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r>
                        <a:rPr lang="ru-RU" sz="1800" dirty="0">
                          <a:latin typeface="Gilroy-Light"/>
                        </a:rPr>
                        <a:t>8 800 250-40-72</a:t>
                      </a:r>
                    </a:p>
                    <a:p>
                      <a:pPr defTabSz="666750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r>
                        <a:rPr lang="ru-RU" sz="1800" dirty="0">
                          <a:latin typeface="Gilroy-Light"/>
                        </a:rPr>
                        <a:t>8 4822 32-03-92</a:t>
                      </a:r>
                      <a:endParaRPr lang="ru-RU" dirty="0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Gilroy-Light"/>
                          <a:ea typeface="+mn-ea"/>
                          <a:cs typeface="+mn-cs"/>
                        </a:rPr>
                        <a:t>проведение проверок</a:t>
                      </a:r>
                    </a:p>
                    <a:p>
                      <a:pPr marL="285750" indent="-285750" algn="l" defTabSz="457200" rtl="0" eaLnBrk="1" latinLnBrk="0" hangingPunct="1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Gilroy-Light"/>
                          <a:ea typeface="+mn-ea"/>
                          <a:cs typeface="+mn-cs"/>
                        </a:rPr>
                        <a:t>требование к финансовой организации об устранении нарушений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31808">
                <a:tc>
                  <a:txBody>
                    <a:bodyPr/>
                    <a:lstStyle/>
                    <a:p>
                      <a:endParaRPr lang="ru-RU" dirty="0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666750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r>
                        <a:rPr lang="ru-RU" sz="1800" b="1" u="none" dirty="0">
                          <a:solidFill>
                            <a:schemeClr val="tx1"/>
                          </a:solidFill>
                          <a:latin typeface="Gilroy-Light"/>
                        </a:rPr>
                        <a:t>Агентство по страхованию вкладов</a:t>
                      </a:r>
                      <a:endParaRPr lang="ru-RU" sz="1800" b="1" u="none" dirty="0">
                        <a:solidFill>
                          <a:schemeClr val="tx1"/>
                        </a:solidFill>
                        <a:latin typeface="Gilroy-Light"/>
                        <a:hlinkClick r:id="rId4"/>
                      </a:endParaRPr>
                    </a:p>
                    <a:p>
                      <a:pPr defTabSz="666750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r>
                        <a:rPr lang="en-US" sz="1800" u="sng" dirty="0">
                          <a:latin typeface="Gilroy-Light"/>
                          <a:hlinkClick r:id="rId4"/>
                        </a:rPr>
                        <a:t>www</a:t>
                      </a:r>
                      <a:r>
                        <a:rPr lang="ru-RU" sz="1800" u="sng" dirty="0">
                          <a:latin typeface="Gilroy-Light"/>
                          <a:hlinkClick r:id="rId4"/>
                        </a:rPr>
                        <a:t>.</a:t>
                      </a:r>
                      <a:r>
                        <a:rPr lang="en-US" sz="1800" u="sng" dirty="0" err="1">
                          <a:latin typeface="Gilroy-Light"/>
                          <a:hlinkClick r:id="rId4"/>
                        </a:rPr>
                        <a:t>asv</a:t>
                      </a:r>
                      <a:r>
                        <a:rPr lang="ru-RU" sz="1800" u="sng" dirty="0">
                          <a:latin typeface="Gilroy-Light"/>
                          <a:hlinkClick r:id="rId4"/>
                        </a:rPr>
                        <a:t>.</a:t>
                      </a:r>
                      <a:r>
                        <a:rPr lang="en-US" sz="1800" u="sng" dirty="0">
                          <a:latin typeface="Gilroy-Light"/>
                          <a:hlinkClick r:id="rId4"/>
                        </a:rPr>
                        <a:t>org</a:t>
                      </a:r>
                      <a:r>
                        <a:rPr lang="ru-RU" sz="1800" u="sng" dirty="0">
                          <a:latin typeface="Gilroy-Light"/>
                          <a:hlinkClick r:id="rId4"/>
                        </a:rPr>
                        <a:t>.</a:t>
                      </a:r>
                      <a:r>
                        <a:rPr lang="en-US" sz="1800" u="sng" dirty="0" err="1">
                          <a:latin typeface="Gilroy-Light"/>
                          <a:hlinkClick r:id="rId4"/>
                        </a:rPr>
                        <a:t>ru</a:t>
                      </a:r>
                      <a:r>
                        <a:rPr lang="ru-RU" sz="1800" dirty="0">
                          <a:latin typeface="Gilroy-Light"/>
                        </a:rPr>
                        <a:t>  </a:t>
                      </a:r>
                    </a:p>
                    <a:p>
                      <a:pPr defTabSz="666750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r>
                        <a:rPr lang="ru-RU" sz="1800" dirty="0">
                          <a:latin typeface="Gilroy-Light"/>
                        </a:rPr>
                        <a:t>8 800 200-08-05</a:t>
                      </a:r>
                      <a:endParaRPr lang="ru-RU" dirty="0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Gilroy-Light"/>
                          <a:ea typeface="+mn-ea"/>
                          <a:cs typeface="+mn-cs"/>
                        </a:rPr>
                        <a:t>реализация процедуры банкротства банков</a:t>
                      </a:r>
                    </a:p>
                    <a:p>
                      <a:pPr marL="285750" indent="-285750" algn="l" defTabSz="457200" rtl="0" eaLnBrk="1" latinLnBrk="0" hangingPunct="1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Gilroy-Light"/>
                          <a:ea typeface="+mn-ea"/>
                          <a:cs typeface="+mn-cs"/>
                        </a:rPr>
                        <a:t>страховые возмещения по вкладам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ru-RU" dirty="0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123428" y="1861183"/>
            <a:ext cx="831799" cy="840121"/>
          </a:xfrm>
          <a:prstGeom prst="roundRect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Скругленный прямоугольник 7"/>
          <p:cNvSpPr/>
          <p:nvPr/>
        </p:nvSpPr>
        <p:spPr>
          <a:xfrm>
            <a:off x="1210177" y="4412801"/>
            <a:ext cx="738199" cy="808784"/>
          </a:xfrm>
          <a:prstGeom prst="roundRect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6" r="22838"/>
          <a:stretch/>
        </p:blipFill>
        <p:spPr bwMode="auto">
          <a:xfrm>
            <a:off x="1146924" y="5601747"/>
            <a:ext cx="824948" cy="81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10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Потребительский кредит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810196" y="1045121"/>
            <a:ext cx="8914775" cy="576734"/>
          </a:xfrm>
        </p:spPr>
        <p:txBody>
          <a:bodyPr/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Куда обращаться? 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995679"/>
              </p:ext>
            </p:extLst>
          </p:nvPr>
        </p:nvGraphicFramePr>
        <p:xfrm>
          <a:off x="1026220" y="1981225"/>
          <a:ext cx="8375426" cy="5091379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8912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614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35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792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53551">
                <a:tc>
                  <a:txBody>
                    <a:bodyPr/>
                    <a:lstStyle/>
                    <a:p>
                      <a:endParaRPr lang="ru-RU" dirty="0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666750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r>
                        <a:rPr lang="ru-RU" sz="1800" b="1" u="none" dirty="0">
                          <a:latin typeface="Gilroy-Light"/>
                        </a:rPr>
                        <a:t>Финансовый омбудсмен</a:t>
                      </a:r>
                    </a:p>
                    <a:p>
                      <a:pPr defTabSz="666750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r>
                        <a:rPr lang="ru-RU" sz="1800" dirty="0" err="1">
                          <a:latin typeface="Gilroy-Light"/>
                          <a:hlinkClick r:id="rId2"/>
                        </a:rPr>
                        <a:t>www</a:t>
                      </a:r>
                      <a:r>
                        <a:rPr lang="ru-RU" sz="1800" dirty="0">
                          <a:latin typeface="Gilroy-Light"/>
                          <a:hlinkClick r:id="rId2"/>
                        </a:rPr>
                        <a:t>.</a:t>
                      </a:r>
                      <a:r>
                        <a:rPr lang="en-US" sz="1800" u="sng" dirty="0">
                          <a:latin typeface="Gilroy-Light"/>
                          <a:hlinkClick r:id="rId3"/>
                        </a:rPr>
                        <a:t>arb.ru/b2c/abuse</a:t>
                      </a:r>
                      <a:r>
                        <a:rPr lang="en-US" sz="1800" b="1" u="sng" dirty="0">
                          <a:latin typeface="Gilroy-Light"/>
                          <a:hlinkClick r:id="rId3"/>
                        </a:rPr>
                        <a:t>/</a:t>
                      </a:r>
                      <a:r>
                        <a:rPr lang="ru-RU" sz="1800" b="1" u="sng" dirty="0">
                          <a:latin typeface="Gilroy-Light"/>
                        </a:rPr>
                        <a:t> </a:t>
                      </a:r>
                    </a:p>
                    <a:p>
                      <a:pPr defTabSz="666750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r>
                        <a:rPr lang="en-US" sz="1800" u="sng" dirty="0">
                          <a:latin typeface="Gilroy-Light"/>
                          <a:hlinkClick r:id="rId4"/>
                        </a:rPr>
                        <a:t>finomb@arb.ru</a:t>
                      </a:r>
                      <a:endParaRPr lang="ru-RU" sz="1800" dirty="0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>
                          <a:latin typeface="Gilroy-Light"/>
                        </a:rPr>
                        <a:t>досудебное урегулирование спора с финансовой организацией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4035">
                <a:tc>
                  <a:txBody>
                    <a:bodyPr/>
                    <a:lstStyle/>
                    <a:p>
                      <a:endParaRPr lang="ru-RU" dirty="0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6667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800" b="1" u="none" dirty="0">
                          <a:solidFill>
                            <a:schemeClr val="tx1">
                              <a:hueOff val="0"/>
                              <a:satOff val="0"/>
                              <a:lumOff val="0"/>
                              <a:alphaOff val="0"/>
                            </a:schemeClr>
                          </a:solidFill>
                          <a:latin typeface="Gilroy-Light"/>
                        </a:rPr>
                        <a:t>Потребительские организации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Gilroy-Light"/>
                          <a:ea typeface="+mn-ea"/>
                          <a:cs typeface="+mn-cs"/>
                        </a:rPr>
                        <a:t>юридические консультации</a:t>
                      </a:r>
                    </a:p>
                    <a:p>
                      <a:pPr marL="285750" indent="-285750" algn="l" defTabSz="457200" rtl="0" eaLnBrk="1" latinLnBrk="0" hangingPunct="1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Gilroy-Light"/>
                          <a:ea typeface="+mn-ea"/>
                          <a:cs typeface="+mn-cs"/>
                        </a:rPr>
                        <a:t>представление интересов </a:t>
                      </a:r>
                      <a:br>
                        <a:rPr lang="ru-RU" sz="1600" b="0" kern="1200" dirty="0">
                          <a:solidFill>
                            <a:schemeClr val="tx1"/>
                          </a:solidFill>
                          <a:latin typeface="Gilroy-Light"/>
                          <a:ea typeface="+mn-ea"/>
                          <a:cs typeface="+mn-cs"/>
                        </a:rPr>
                      </a:b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Gilroy-Light"/>
                          <a:ea typeface="+mn-ea"/>
                          <a:cs typeface="+mn-cs"/>
                        </a:rPr>
                        <a:t>потребителя в суде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3073">
                <a:tc>
                  <a:txBody>
                    <a:bodyPr/>
                    <a:lstStyle/>
                    <a:p>
                      <a:endParaRPr lang="ru-RU" dirty="0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6667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800" b="1" u="none" dirty="0">
                          <a:solidFill>
                            <a:schemeClr val="tx1">
                              <a:hueOff val="0"/>
                              <a:satOff val="0"/>
                              <a:lumOff val="0"/>
                              <a:alphaOff val="0"/>
                            </a:schemeClr>
                          </a:solidFill>
                          <a:latin typeface="Gilroy-Light"/>
                        </a:rPr>
                        <a:t>Органы местного самоуправления (муниципалитеты)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Gilroy-Light"/>
                          <a:ea typeface="+mn-ea"/>
                          <a:cs typeface="+mn-cs"/>
                        </a:rPr>
                        <a:t>консультирование и содействие подаче исков в суд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3073">
                <a:tc>
                  <a:txBody>
                    <a:bodyPr/>
                    <a:lstStyle/>
                    <a:p>
                      <a:endParaRPr lang="ru-RU" dirty="0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66675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800" b="1" u="none" kern="1200" dirty="0">
                          <a:solidFill>
                            <a:schemeClr val="tx1">
                              <a:hueOff val="0"/>
                              <a:satOff val="0"/>
                              <a:lumOff val="0"/>
                              <a:alphaOff val="0"/>
                            </a:schemeClr>
                          </a:solidFill>
                          <a:latin typeface="Gilroy-Light"/>
                          <a:ea typeface="+mn-ea"/>
                          <a:cs typeface="+mn-cs"/>
                        </a:rPr>
                        <a:t>Суд по месту жительства</a:t>
                      </a:r>
                    </a:p>
                    <a:p>
                      <a:pPr defTabSz="6667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ru-RU" sz="1800" b="1" u="none" dirty="0">
                        <a:solidFill>
                          <a:schemeClr val="tx1">
                            <a:hueOff val="0"/>
                            <a:satOff val="0"/>
                            <a:lumOff val="0"/>
                            <a:alphaOff val="0"/>
                          </a:schemeClr>
                        </a:solidFill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Gilroy-Light"/>
                          <a:ea typeface="+mn-ea"/>
                          <a:cs typeface="+mn-cs"/>
                        </a:rPr>
                        <a:t>установление факта нарушения закона или договора</a:t>
                      </a:r>
                    </a:p>
                    <a:p>
                      <a:pPr marL="285750" indent="-285750" algn="l" defTabSz="457200" rtl="0" eaLnBrk="1" latinLnBrk="0" hangingPunct="1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Gilroy-Light"/>
                          <a:ea typeface="+mn-ea"/>
                          <a:cs typeface="+mn-cs"/>
                        </a:rPr>
                        <a:t>взыскание суммы ущерба, штрафа, неустойки (как</a:t>
                      </a:r>
                      <a:r>
                        <a:rPr lang="ru-RU" sz="1600" b="0" kern="1200" baseline="0" dirty="0">
                          <a:solidFill>
                            <a:schemeClr val="tx1"/>
                          </a:solidFill>
                          <a:latin typeface="Gilroy-Light"/>
                          <a:ea typeface="+mn-ea"/>
                          <a:cs typeface="+mn-cs"/>
                        </a:rPr>
                        <a:t> в пользу потребителя, так и банка, МФО, коллектора)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Gilroy-Light"/>
                        <a:ea typeface="+mn-ea"/>
                        <a:cs typeface="+mn-cs"/>
                      </a:endParaRPr>
                    </a:p>
                    <a:p>
                      <a:pPr marL="285750" indent="-285750" algn="l" defTabSz="457200" rtl="0" eaLnBrk="1" latinLnBrk="0" hangingPunct="1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endParaRPr lang="ru-RU" sz="1600" b="0" kern="1200" dirty="0">
                        <a:solidFill>
                          <a:schemeClr val="tx1"/>
                        </a:solidFill>
                        <a:latin typeface="Gilroy-Ligh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9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Спасибо!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99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Платежные услуги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73254" y="994818"/>
            <a:ext cx="3498574" cy="914400"/>
          </a:xfrm>
          <a:prstGeom prst="roundRect">
            <a:avLst/>
          </a:prstGeom>
          <a:solidFill>
            <a:srgbClr val="349737"/>
          </a:solidFill>
          <a:ln w="25400" cap="flat" cmpd="sng" algn="ctr">
            <a:solidFill>
              <a:srgbClr val="34973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-Light"/>
              </a:rPr>
              <a:t>Виды платежей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56559" y="2651025"/>
            <a:ext cx="2352262" cy="1093618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Расчет наличными деньгами</a:t>
            </a:r>
          </a:p>
        </p:txBody>
      </p:sp>
      <p:cxnSp>
        <p:nvCxnSpPr>
          <p:cNvPr id="22" name="Прямая со стрелкой 17"/>
          <p:cNvCxnSpPr>
            <a:stCxn id="20" idx="2"/>
            <a:endCxn id="21" idx="0"/>
          </p:cNvCxnSpPr>
          <p:nvPr/>
        </p:nvCxnSpPr>
        <p:spPr>
          <a:xfrm rot="5400000">
            <a:off x="3506713" y="635196"/>
            <a:ext cx="741807" cy="3289851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349737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3" name="Скругленный прямоугольник 22"/>
          <p:cNvSpPr/>
          <p:nvPr/>
        </p:nvSpPr>
        <p:spPr>
          <a:xfrm>
            <a:off x="4011793" y="2651025"/>
            <a:ext cx="3021496" cy="1093617"/>
          </a:xfrm>
          <a:prstGeom prst="round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  Через платежный терминал</a:t>
            </a:r>
          </a:p>
        </p:txBody>
      </p:sp>
      <p:cxnSp>
        <p:nvCxnSpPr>
          <p:cNvPr id="24" name="Прямая со стрелкой 42"/>
          <p:cNvCxnSpPr>
            <a:stCxn id="20" idx="2"/>
            <a:endCxn id="23" idx="1"/>
          </p:cNvCxnSpPr>
          <p:nvPr/>
        </p:nvCxnSpPr>
        <p:spPr>
          <a:xfrm rot="5400000">
            <a:off x="4122859" y="1798152"/>
            <a:ext cx="1288616" cy="1510748"/>
          </a:xfrm>
          <a:prstGeom prst="bentConnector4">
            <a:avLst>
              <a:gd name="adj1" fmla="val 28783"/>
              <a:gd name="adj2" fmla="val 115132"/>
            </a:avLst>
          </a:prstGeom>
          <a:noFill/>
          <a:ln w="25400" cap="flat" cmpd="sng" algn="ctr">
            <a:solidFill>
              <a:srgbClr val="349737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5" name="Скругленный прямоугольник 24"/>
          <p:cNvSpPr/>
          <p:nvPr/>
        </p:nvSpPr>
        <p:spPr>
          <a:xfrm>
            <a:off x="7318211" y="2651026"/>
            <a:ext cx="2570922" cy="1093616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Через компьютер или телефон</a:t>
            </a:r>
          </a:p>
        </p:txBody>
      </p:sp>
      <p:cxnSp>
        <p:nvCxnSpPr>
          <p:cNvPr id="26" name="Прямая со стрелкой 47"/>
          <p:cNvCxnSpPr>
            <a:stCxn id="20" idx="2"/>
            <a:endCxn id="25" idx="0"/>
          </p:cNvCxnSpPr>
          <p:nvPr/>
        </p:nvCxnSpPr>
        <p:spPr>
          <a:xfrm rot="16200000" flipH="1">
            <a:off x="6692202" y="739556"/>
            <a:ext cx="741808" cy="3081131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349737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7" name="Скругленный прямоугольник 26"/>
          <p:cNvSpPr/>
          <p:nvPr/>
        </p:nvSpPr>
        <p:spPr>
          <a:xfrm>
            <a:off x="4011792" y="5255311"/>
            <a:ext cx="3051314" cy="1123631"/>
          </a:xfrm>
          <a:prstGeom prst="round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   Банковской картой в магазине, кафе и др. местах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011793" y="3957163"/>
            <a:ext cx="3051313" cy="1040609"/>
          </a:xfrm>
          <a:prstGeom prst="round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Через банкомат</a:t>
            </a:r>
          </a:p>
        </p:txBody>
      </p:sp>
      <p:cxnSp>
        <p:nvCxnSpPr>
          <p:cNvPr id="29" name="Прямая со стрелкой 42"/>
          <p:cNvCxnSpPr>
            <a:stCxn id="20" idx="2"/>
            <a:endCxn id="28" idx="1"/>
          </p:cNvCxnSpPr>
          <p:nvPr/>
        </p:nvCxnSpPr>
        <p:spPr>
          <a:xfrm rot="5400000">
            <a:off x="3483042" y="2437969"/>
            <a:ext cx="2568250" cy="1510748"/>
          </a:xfrm>
          <a:prstGeom prst="bentConnector4">
            <a:avLst>
              <a:gd name="adj1" fmla="val 14235"/>
              <a:gd name="adj2" fmla="val 115132"/>
            </a:avLst>
          </a:prstGeom>
          <a:noFill/>
          <a:ln w="25400" cap="flat" cmpd="sng" algn="ctr">
            <a:solidFill>
              <a:srgbClr val="349737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0" name="Прямая со стрелкой 42"/>
          <p:cNvCxnSpPr>
            <a:stCxn id="20" idx="2"/>
            <a:endCxn id="27" idx="1"/>
          </p:cNvCxnSpPr>
          <p:nvPr/>
        </p:nvCxnSpPr>
        <p:spPr>
          <a:xfrm rot="5400000">
            <a:off x="2813213" y="3107798"/>
            <a:ext cx="3907909" cy="1510749"/>
          </a:xfrm>
          <a:prstGeom prst="bentConnector4">
            <a:avLst>
              <a:gd name="adj1" fmla="val 10054"/>
              <a:gd name="adj2" fmla="val 115132"/>
            </a:avLst>
          </a:prstGeom>
          <a:noFill/>
          <a:ln w="25400" cap="flat" cmpd="sng" algn="ctr">
            <a:solidFill>
              <a:srgbClr val="349737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1" name="Прямоугольник 30"/>
          <p:cNvSpPr/>
          <p:nvPr/>
        </p:nvSpPr>
        <p:spPr>
          <a:xfrm>
            <a:off x="3922341" y="2521242"/>
            <a:ext cx="4138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2000" b="1" dirty="0" smtClean="0">
                <a:solidFill>
                  <a:srgbClr val="46A44F"/>
                </a:solidFill>
                <a:latin typeface="Gilroy-Light"/>
                <a:sym typeface="Wingdings"/>
              </a:rPr>
              <a:t></a:t>
            </a:r>
            <a:endParaRPr lang="ru-RU" sz="2000" dirty="0">
              <a:solidFill>
                <a:srgbClr val="46A44F"/>
              </a:solidFill>
              <a:latin typeface="Gilroy-Ligh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912402" y="3825336"/>
            <a:ext cx="4138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2000" b="1" dirty="0">
                <a:solidFill>
                  <a:srgbClr val="46A44F"/>
                </a:solidFill>
                <a:latin typeface="Gilroy-Light"/>
                <a:sym typeface="Wingdings"/>
              </a:rPr>
              <a:t></a:t>
            </a:r>
            <a:endParaRPr lang="ru-RU" sz="2000" b="1" dirty="0">
              <a:solidFill>
                <a:srgbClr val="46A44F"/>
              </a:solidFill>
              <a:latin typeface="Gilroy-Ligh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922341" y="5127172"/>
            <a:ext cx="4138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2000" b="1" dirty="0">
                <a:solidFill>
                  <a:srgbClr val="46A44F"/>
                </a:solidFill>
                <a:latin typeface="Gilroy-Light"/>
                <a:sym typeface="Wingdings"/>
              </a:rPr>
              <a:t></a:t>
            </a:r>
            <a:endParaRPr lang="ru-RU" sz="2000" b="1" dirty="0">
              <a:solidFill>
                <a:srgbClr val="46A44F"/>
              </a:solidFill>
              <a:latin typeface="Gilroy-Light"/>
            </a:endParaRPr>
          </a:p>
        </p:txBody>
      </p:sp>
    </p:spTree>
    <p:extLst>
      <p:ext uri="{BB962C8B-B14F-4D97-AF65-F5344CB8AC3E}">
        <p14:creationId xmlns:p14="http://schemas.microsoft.com/office/powerpoint/2010/main" val="224999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Небанковский терминал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Вопрос №1</a:t>
            </a:r>
          </a:p>
          <a:p>
            <a:endParaRPr lang="ru-RU" sz="2800" dirty="0" smtClean="0"/>
          </a:p>
          <a:p>
            <a:r>
              <a:rPr lang="ru-RU" sz="2800" dirty="0" smtClean="0"/>
              <a:t>Оплата </a:t>
            </a:r>
            <a:r>
              <a:rPr lang="ru-RU" sz="2800" dirty="0"/>
              <a:t>покупки с помощью автоматов, принимающих денежные купюры или </a:t>
            </a:r>
            <a:r>
              <a:rPr lang="ru-RU" sz="2800" dirty="0" smtClean="0"/>
              <a:t>монеты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Небанковский терминал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66180" y="1189137"/>
            <a:ext cx="8784976" cy="576734"/>
          </a:xfrm>
        </p:spPr>
        <p:txBody>
          <a:bodyPr/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Небанковский терминал: зачем? Как 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работает? </a:t>
            </a:r>
          </a:p>
        </p:txBody>
      </p:sp>
      <p:pic>
        <p:nvPicPr>
          <p:cNvPr id="6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907" y="2357869"/>
            <a:ext cx="7225736" cy="4108450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5363929" y="2103041"/>
            <a:ext cx="2849218" cy="755374"/>
          </a:xfrm>
          <a:prstGeom prst="wedgeRoundRectCallout">
            <a:avLst>
              <a:gd name="adj1" fmla="val -99249"/>
              <a:gd name="adj2" fmla="val 82186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ilroy-Light"/>
              </a:rPr>
              <a:t>Экран-клавиатура</a:t>
            </a:r>
            <a:endParaRPr lang="ru-RU" sz="2000" dirty="0">
              <a:latin typeface="Gilroy-Light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363929" y="4548066"/>
            <a:ext cx="2345636" cy="589723"/>
          </a:xfrm>
          <a:prstGeom prst="wedgeRoundRectCallout">
            <a:avLst>
              <a:gd name="adj1" fmla="val -87482"/>
              <a:gd name="adj2" fmla="val -109980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ilroy-Light"/>
              </a:rPr>
              <a:t>Прием купюр</a:t>
            </a:r>
            <a:endParaRPr lang="ru-RU" sz="2000" dirty="0">
              <a:latin typeface="Gilroy-Light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018293" y="5647995"/>
            <a:ext cx="2054089" cy="1053550"/>
          </a:xfrm>
          <a:prstGeom prst="wedgeRoundRectCallout">
            <a:avLst>
              <a:gd name="adj1" fmla="val -1850"/>
              <a:gd name="adj2" fmla="val -195227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ilroy-Light"/>
              </a:rPr>
              <a:t>Устройство выдачи квитанций</a:t>
            </a:r>
            <a:endParaRPr lang="ru-RU" sz="2000" dirty="0">
              <a:latin typeface="Gilroy-Light"/>
            </a:endParaRPr>
          </a:p>
        </p:txBody>
      </p:sp>
    </p:spTree>
    <p:extLst>
      <p:ext uri="{BB962C8B-B14F-4D97-AF65-F5344CB8AC3E}">
        <p14:creationId xmlns:p14="http://schemas.microsoft.com/office/powerpoint/2010/main" val="368963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Небанковский терминал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66180" y="1189137"/>
            <a:ext cx="8914775" cy="576734"/>
          </a:xfrm>
        </p:spPr>
        <p:txBody>
          <a:bodyPr/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Небанковский терминал: действия по шагам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46546" y="2575018"/>
            <a:ext cx="1411362" cy="1710462"/>
          </a:xfrm>
          <a:prstGeom prst="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    Выбрать услугу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828968" y="2575018"/>
            <a:ext cx="1301202" cy="1710462"/>
          </a:xfrm>
          <a:prstGeom prst="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   Ввести свой номер или код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232816" y="2575017"/>
            <a:ext cx="1459699" cy="1710463"/>
          </a:xfrm>
          <a:prstGeom prst="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    Вставить деньги в устройство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492115" y="2575018"/>
            <a:ext cx="1345096" cy="1710462"/>
          </a:xfrm>
          <a:prstGeom prst="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  Узнать размер комиссии</a:t>
            </a:r>
          </a:p>
        </p:txBody>
      </p:sp>
      <p:sp>
        <p:nvSpPr>
          <p:cNvPr id="25" name="Стрелка вправо 24"/>
          <p:cNvSpPr/>
          <p:nvPr/>
        </p:nvSpPr>
        <p:spPr>
          <a:xfrm>
            <a:off x="2484412" y="2932827"/>
            <a:ext cx="331304" cy="463826"/>
          </a:xfrm>
          <a:prstGeom prst="rightArrow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-Light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4156675" y="2932827"/>
            <a:ext cx="331304" cy="463826"/>
          </a:xfrm>
          <a:prstGeom prst="rightArrow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-Light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5876967" y="2932827"/>
            <a:ext cx="331304" cy="463826"/>
          </a:xfrm>
          <a:prstGeom prst="rightArrow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-Ligh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103337" y="2575017"/>
            <a:ext cx="1477618" cy="1710464"/>
          </a:xfrm>
          <a:prstGeom prst="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      Получить и сохранить чек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7719020" y="2929084"/>
            <a:ext cx="331304" cy="463826"/>
          </a:xfrm>
          <a:prstGeom prst="rightArrow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-Ligh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91220" y="4688168"/>
            <a:ext cx="8389735" cy="1690576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Чаще всего такие терминалы используют для оплаты мобильной связи, домашнего интернета, билетов на общественный транспорт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96851" y="2472566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3200" b="1" dirty="0" smtClean="0">
                <a:solidFill>
                  <a:srgbClr val="46A44F"/>
                </a:solidFill>
                <a:latin typeface="Gilroy-Light"/>
                <a:sym typeface="Wingdings"/>
              </a:rPr>
              <a:t></a:t>
            </a:r>
            <a:endParaRPr lang="ru-RU" sz="3200" dirty="0">
              <a:solidFill>
                <a:srgbClr val="46A44F"/>
              </a:solidFill>
              <a:latin typeface="Gilroy-Ligh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746143" y="2472566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3200" b="1" dirty="0">
                <a:solidFill>
                  <a:srgbClr val="46A44F"/>
                </a:solidFill>
                <a:latin typeface="Gilroy-Light"/>
                <a:sym typeface="Wingdings"/>
              </a:rPr>
              <a:t></a:t>
            </a:r>
            <a:endParaRPr lang="ru-RU" sz="3200" b="1" dirty="0">
              <a:solidFill>
                <a:srgbClr val="46A44F"/>
              </a:solidFill>
              <a:latin typeface="Gilroy-Ligh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22542" y="2472566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3200" b="1" dirty="0">
                <a:solidFill>
                  <a:srgbClr val="46A44F"/>
                </a:solidFill>
                <a:latin typeface="Gilroy-Light"/>
                <a:sym typeface="Wingdings"/>
              </a:rPr>
              <a:t></a:t>
            </a:r>
            <a:endParaRPr lang="ru-RU" sz="3200" b="1" dirty="0">
              <a:solidFill>
                <a:srgbClr val="46A44F"/>
              </a:solidFill>
              <a:latin typeface="Gilroy-Light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148637" y="2472565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3200" b="1" dirty="0">
                <a:solidFill>
                  <a:srgbClr val="46A44F"/>
                </a:solidFill>
                <a:latin typeface="Gilroy-Light"/>
                <a:sym typeface="Wingdings"/>
              </a:rPr>
              <a:t></a:t>
            </a:r>
            <a:endParaRPr lang="ru-RU" sz="3200" b="1" dirty="0">
              <a:solidFill>
                <a:srgbClr val="46A44F"/>
              </a:solidFill>
              <a:latin typeface="Gilroy-Light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003947" y="2472564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3200" b="1" dirty="0">
                <a:solidFill>
                  <a:srgbClr val="46A44F"/>
                </a:solidFill>
                <a:latin typeface="Gilroy-Light"/>
                <a:sym typeface="Wingdings"/>
              </a:rPr>
              <a:t></a:t>
            </a:r>
            <a:endParaRPr lang="ru-RU" sz="3200" b="1" dirty="0">
              <a:solidFill>
                <a:srgbClr val="46A44F"/>
              </a:solidFill>
              <a:latin typeface="Gilroy-Light"/>
            </a:endParaRPr>
          </a:p>
        </p:txBody>
      </p:sp>
    </p:spTree>
    <p:extLst>
      <p:ext uri="{BB962C8B-B14F-4D97-AF65-F5344CB8AC3E}">
        <p14:creationId xmlns:p14="http://schemas.microsoft.com/office/powerpoint/2010/main" val="403947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Небанковский терминал 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698500" y="2485281"/>
            <a:ext cx="9144000" cy="3963144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/>
              <a:t>Убедитесь, что терминал исправен, прежде чем отдавать ему деньги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/>
              <a:t>Проверьте, безопасно ли место и окружающие люди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/>
              <a:t>На терминале должна быть указана организация, которой он принадлежит, и ее телефон. Позвоните в эту организацию, если у Вас возникли проблемы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/>
              <a:t>Воздержитесь от платежа, если терминал не выдает чеки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66180" y="1189137"/>
            <a:ext cx="9145016" cy="576734"/>
          </a:xfrm>
        </p:spPr>
        <p:txBody>
          <a:bodyPr/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Безопасное использование платежного терминала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95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Небанковский терминал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66180" y="1189137"/>
            <a:ext cx="9145016" cy="576734"/>
          </a:xfrm>
        </p:spPr>
        <p:txBody>
          <a:bodyPr/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Преимущества и недостатки платежного терминала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591233"/>
              </p:ext>
            </p:extLst>
          </p:nvPr>
        </p:nvGraphicFramePr>
        <p:xfrm>
          <a:off x="810196" y="2629297"/>
          <a:ext cx="8178800" cy="3618748"/>
        </p:xfrm>
        <a:graphic>
          <a:graphicData uri="http://schemas.openxmlformats.org/drawingml/2006/table">
            <a:tbl>
              <a:tblPr firstRow="1" bandRow="1"/>
              <a:tblGrid>
                <a:gridCol w="2280477"/>
                <a:gridCol w="5898323"/>
              </a:tblGrid>
              <a:tr h="26129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Gilroy-Light"/>
                        </a:rPr>
                        <a:t>Преимущества</a:t>
                      </a:r>
                      <a:endParaRPr lang="ru-RU" sz="2000" dirty="0">
                        <a:latin typeface="Gilroy-Ligh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73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2000" dirty="0" smtClean="0">
                          <a:latin typeface="Gilroy-Light"/>
                        </a:rPr>
                        <a:t>Пользоваться терминалом достаточно просто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2000" dirty="0" smtClean="0">
                          <a:latin typeface="Gilroy-Light"/>
                        </a:rPr>
                        <a:t>Можно</a:t>
                      </a:r>
                      <a:r>
                        <a:rPr lang="ru-RU" sz="2000" baseline="0" dirty="0" smtClean="0">
                          <a:latin typeface="Gilroy-Light"/>
                        </a:rPr>
                        <a:t> обойтись без продавцов кассиров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2000" baseline="0" dirty="0" smtClean="0">
                          <a:latin typeface="Gilroy-Light"/>
                        </a:rPr>
                        <a:t>Работают круглосуточно</a:t>
                      </a:r>
                      <a:endParaRPr lang="ru-RU" sz="2000" dirty="0" smtClean="0">
                        <a:latin typeface="Gilroy-Light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2000" dirty="0" smtClean="0">
                          <a:latin typeface="Gilroy-Light"/>
                        </a:rPr>
                        <a:t>Можно оплачивать широкий спектр услуг, переводить деньги</a:t>
                      </a:r>
                      <a:endParaRPr lang="ru-RU" sz="2000" dirty="0">
                        <a:latin typeface="Gilroy-Ligh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6E6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Gilroy-Light"/>
                        </a:rPr>
                        <a:t>Недостатки</a:t>
                      </a:r>
                      <a:endParaRPr lang="ru-RU" sz="2000" dirty="0">
                        <a:latin typeface="Gilroy-Ligh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092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2000" dirty="0" smtClean="0">
                          <a:latin typeface="Gilroy-Light"/>
                        </a:rPr>
                        <a:t>Высокая комиссия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2000" dirty="0" smtClean="0">
                          <a:latin typeface="Gilroy-Light"/>
                        </a:rPr>
                        <a:t>Трудно решать проблемы, если возникнут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2E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89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Банкоматы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766026" y="973113"/>
            <a:ext cx="9361040" cy="576734"/>
          </a:xfrm>
        </p:spPr>
        <p:txBody>
          <a:bodyPr/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Вопрос 2. Деньги 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на банковской карточке: как использовать? 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50242" y="1981225"/>
            <a:ext cx="5112854" cy="1245705"/>
          </a:xfrm>
          <a:prstGeom prst="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Пенсия пришла на карту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94328" y="3836535"/>
            <a:ext cx="4015408" cy="1245705"/>
          </a:xfrm>
          <a:prstGeom prst="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Всё снять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167543" y="3836535"/>
            <a:ext cx="4015408" cy="1245705"/>
          </a:xfrm>
          <a:prstGeom prst="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Оставить часть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для платежей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3411632" y="3226930"/>
            <a:ext cx="556591" cy="609603"/>
          </a:xfrm>
          <a:prstGeom prst="downArrow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-Light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6108416" y="3221172"/>
            <a:ext cx="556591" cy="615360"/>
          </a:xfrm>
          <a:prstGeom prst="downArrow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-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02499" y="3221172"/>
            <a:ext cx="29817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ru-RU" sz="4000" b="1" dirty="0" smtClean="0">
                <a:solidFill>
                  <a:srgbClr val="CD0920"/>
                </a:solidFill>
                <a:latin typeface="Gilroy-Light"/>
              </a:rPr>
              <a:t>?</a:t>
            </a:r>
            <a:endParaRPr lang="ru-RU" sz="4000" b="1" dirty="0">
              <a:solidFill>
                <a:srgbClr val="CD0920"/>
              </a:solidFill>
              <a:latin typeface="Gilroy-Light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6810165" y="5082240"/>
            <a:ext cx="556591" cy="480624"/>
          </a:xfrm>
          <a:prstGeom prst="downArrow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-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60785" y="5026514"/>
            <a:ext cx="29817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ru-RU" sz="4000" b="1" dirty="0" smtClean="0">
                <a:solidFill>
                  <a:srgbClr val="CD0920"/>
                </a:solidFill>
                <a:latin typeface="Gilroy-Light"/>
              </a:rPr>
              <a:t>?</a:t>
            </a:r>
            <a:endParaRPr lang="ru-RU" sz="4000" b="1" dirty="0">
              <a:solidFill>
                <a:srgbClr val="CD0920"/>
              </a:solidFill>
              <a:latin typeface="Gilroy-Ligh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67543" y="5557625"/>
            <a:ext cx="4015408" cy="1245705"/>
          </a:xfrm>
          <a:prstGeom prst="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Как рассчитываться с помощью банковской карты</a:t>
            </a:r>
          </a:p>
        </p:txBody>
      </p:sp>
    </p:spTree>
    <p:extLst>
      <p:ext uri="{BB962C8B-B14F-4D97-AF65-F5344CB8AC3E}">
        <p14:creationId xmlns:p14="http://schemas.microsoft.com/office/powerpoint/2010/main" val="223634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ХМЗ Шаблон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лайды с текстом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ромежуточны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ХМЗ Шаблон</Template>
  <TotalTime>647</TotalTime>
  <Words>962</Words>
  <Application>Microsoft Office PowerPoint</Application>
  <PresentationFormat>Произвольный</PresentationFormat>
  <Paragraphs>230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ХМЗ Шаблон</vt:lpstr>
      <vt:lpstr>Слайды с текстом</vt:lpstr>
      <vt:lpstr>Промежуточный 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Праведников А.В.</dc:creator>
  <cp:lastModifiedBy>Ирина Юрьевна</cp:lastModifiedBy>
  <cp:revision>47</cp:revision>
  <dcterms:created xsi:type="dcterms:W3CDTF">2018-11-09T08:31:47Z</dcterms:created>
  <dcterms:modified xsi:type="dcterms:W3CDTF">2020-10-07T19:01:09Z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2018-10-24T00:00:00Z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2018-10-24T00:00:00Z</vt:filetime>
  </property>
</Properties>
</file>